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65" r:id="rId7"/>
    <p:sldId id="258" r:id="rId8"/>
    <p:sldId id="266" r:id="rId9"/>
    <p:sldId id="259" r:id="rId10"/>
    <p:sldId id="268" r:id="rId11"/>
    <p:sldId id="260" r:id="rId12"/>
    <p:sldId id="262" r:id="rId13"/>
    <p:sldId id="267" r:id="rId14"/>
    <p:sldId id="263" r:id="rId15"/>
    <p:sldId id="264" r:id="rId16"/>
    <p:sldId id="26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ob" initials="J" lastIdx="1" clrIdx="0">
    <p:extLst>
      <p:ext uri="{19B8F6BF-5375-455C-9EA6-DF929625EA0E}">
        <p15:presenceInfo xmlns:p15="http://schemas.microsoft.com/office/powerpoint/2012/main" userId="Jaco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827BF6-B81C-475B-99B8-C7110C464205}" v="8" vWet="9" dt="2021-03-22T20:51:14.629"/>
    <p1510:client id="{4345EF51-2A88-4D74-8CE1-C16BD4C477F3}" v="89" dt="2021-03-22T22:00:51.107"/>
    <p1510:client id="{4C4C97E2-F226-40C5-BA5F-DF67B3EB283B}" v="2147" dt="2021-03-22T21:41:21.486"/>
    <p1510:client id="{69A6A670-41FE-4595-804A-8E16E7B2E41B}" v="28" dt="2021-03-22T21:12:53.606"/>
    <p1510:client id="{858AC1C1-66D8-4D09-89CA-C935424C3220}" v="566" dt="2021-03-22T19:07:07.6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7"/>
    <p:restoredTop sz="96621"/>
  </p:normalViewPr>
  <p:slideViewPr>
    <p:cSldViewPr snapToGrid="0">
      <p:cViewPr varScale="1">
        <p:scale>
          <a:sx n="115" d="100"/>
          <a:sy n="115" d="100"/>
        </p:scale>
        <p:origin x="208" y="6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https://centralmichigan.sharepoint.com/sites/ActivisionPresentation/Shared%20Documents/General/Presentations/Activision%20Blizzard%20Presentation/Activision%2010-K.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r>
              <a:rPr lang="en-US"/>
              <a:t>5 Yr Price History</a:t>
            </a:r>
          </a:p>
        </c:rich>
      </c:tx>
      <c:overlay val="0"/>
      <c:spPr>
        <a:noFill/>
        <a:ln>
          <a:noFill/>
        </a:ln>
        <a:effectLst/>
      </c:spPr>
      <c:txPr>
        <a:bodyPr rot="0" spcFirstLastPara="1" vertOverflow="ellipsis" vert="horz" wrap="square" anchor="ctr" anchorCtr="1"/>
        <a:lstStyle/>
        <a:p>
          <a:pPr>
            <a:defRPr sz="1862" b="0" i="0" u="none" strike="noStrike" kern="1200" cap="none" spc="20" baseline="0">
              <a:solidFill>
                <a:schemeClr val="dk1">
                  <a:lumMod val="50000"/>
                  <a:lumOff val="50000"/>
                </a:schemeClr>
              </a:solidFill>
              <a:latin typeface="+mn-lt"/>
              <a:ea typeface="+mn-ea"/>
              <a:cs typeface="+mn-cs"/>
            </a:defRPr>
          </a:pPr>
          <a:endParaRPr lang="en-US"/>
        </a:p>
      </c:txPr>
    </c:title>
    <c:autoTitleDeleted val="0"/>
    <c:plotArea>
      <c:layout/>
      <c:lineChart>
        <c:grouping val="standard"/>
        <c:varyColors val="0"/>
        <c:ser>
          <c:idx val="0"/>
          <c:order val="0"/>
          <c:tx>
            <c:strRef>
              <c:f>Beta!$B$2</c:f>
              <c:strCache>
                <c:ptCount val="1"/>
                <c:pt idx="0">
                  <c:v>Adj Close</c:v>
                </c:pt>
              </c:strCache>
            </c:strRef>
          </c:tx>
          <c:spPr>
            <a:ln w="22225" cap="rnd" cmpd="sng" algn="ctr">
              <a:solidFill>
                <a:schemeClr val="accent1"/>
              </a:solidFill>
              <a:round/>
            </a:ln>
            <a:effectLst/>
          </c:spPr>
          <c:marker>
            <c:symbol val="none"/>
          </c:marker>
          <c:cat>
            <c:numRef>
              <c:f>Beta!$A$3:$A$1261</c:f>
              <c:numCache>
                <c:formatCode>m/d/yyyy</c:formatCode>
                <c:ptCount val="1259"/>
                <c:pt idx="0">
                  <c:v>44274</c:v>
                </c:pt>
                <c:pt idx="1">
                  <c:v>44273</c:v>
                </c:pt>
                <c:pt idx="2">
                  <c:v>44272</c:v>
                </c:pt>
                <c:pt idx="3">
                  <c:v>44271</c:v>
                </c:pt>
                <c:pt idx="4">
                  <c:v>44270</c:v>
                </c:pt>
                <c:pt idx="5">
                  <c:v>44267</c:v>
                </c:pt>
                <c:pt idx="6">
                  <c:v>44266</c:v>
                </c:pt>
                <c:pt idx="7">
                  <c:v>44265</c:v>
                </c:pt>
                <c:pt idx="8">
                  <c:v>44264</c:v>
                </c:pt>
                <c:pt idx="9">
                  <c:v>44263</c:v>
                </c:pt>
                <c:pt idx="10">
                  <c:v>44260</c:v>
                </c:pt>
                <c:pt idx="11">
                  <c:v>44259</c:v>
                </c:pt>
                <c:pt idx="12">
                  <c:v>44258</c:v>
                </c:pt>
                <c:pt idx="13">
                  <c:v>44257</c:v>
                </c:pt>
                <c:pt idx="14">
                  <c:v>44256</c:v>
                </c:pt>
                <c:pt idx="15">
                  <c:v>44253</c:v>
                </c:pt>
                <c:pt idx="16">
                  <c:v>44252</c:v>
                </c:pt>
                <c:pt idx="17">
                  <c:v>44251</c:v>
                </c:pt>
                <c:pt idx="18">
                  <c:v>44250</c:v>
                </c:pt>
                <c:pt idx="19">
                  <c:v>44249</c:v>
                </c:pt>
                <c:pt idx="20">
                  <c:v>44246</c:v>
                </c:pt>
                <c:pt idx="21">
                  <c:v>44245</c:v>
                </c:pt>
                <c:pt idx="22">
                  <c:v>44244</c:v>
                </c:pt>
                <c:pt idx="23">
                  <c:v>44243</c:v>
                </c:pt>
                <c:pt idx="24">
                  <c:v>44239</c:v>
                </c:pt>
                <c:pt idx="25">
                  <c:v>44238</c:v>
                </c:pt>
                <c:pt idx="26">
                  <c:v>44237</c:v>
                </c:pt>
                <c:pt idx="27">
                  <c:v>44236</c:v>
                </c:pt>
                <c:pt idx="28">
                  <c:v>44235</c:v>
                </c:pt>
                <c:pt idx="29">
                  <c:v>44232</c:v>
                </c:pt>
                <c:pt idx="30">
                  <c:v>44231</c:v>
                </c:pt>
                <c:pt idx="31">
                  <c:v>44230</c:v>
                </c:pt>
                <c:pt idx="32">
                  <c:v>44229</c:v>
                </c:pt>
                <c:pt idx="33">
                  <c:v>44228</c:v>
                </c:pt>
                <c:pt idx="34">
                  <c:v>44225</c:v>
                </c:pt>
                <c:pt idx="35">
                  <c:v>44224</c:v>
                </c:pt>
                <c:pt idx="36">
                  <c:v>44223</c:v>
                </c:pt>
                <c:pt idx="37">
                  <c:v>44222</c:v>
                </c:pt>
                <c:pt idx="38">
                  <c:v>44221</c:v>
                </c:pt>
                <c:pt idx="39">
                  <c:v>44218</c:v>
                </c:pt>
                <c:pt idx="40">
                  <c:v>44217</c:v>
                </c:pt>
                <c:pt idx="41">
                  <c:v>44216</c:v>
                </c:pt>
                <c:pt idx="42">
                  <c:v>44215</c:v>
                </c:pt>
                <c:pt idx="43">
                  <c:v>44211</c:v>
                </c:pt>
                <c:pt idx="44">
                  <c:v>44210</c:v>
                </c:pt>
                <c:pt idx="45">
                  <c:v>44209</c:v>
                </c:pt>
                <c:pt idx="46">
                  <c:v>44208</c:v>
                </c:pt>
                <c:pt idx="47">
                  <c:v>44207</c:v>
                </c:pt>
                <c:pt idx="48">
                  <c:v>44204</c:v>
                </c:pt>
                <c:pt idx="49">
                  <c:v>44203</c:v>
                </c:pt>
                <c:pt idx="50">
                  <c:v>44202</c:v>
                </c:pt>
                <c:pt idx="51">
                  <c:v>44201</c:v>
                </c:pt>
                <c:pt idx="52">
                  <c:v>44200</c:v>
                </c:pt>
                <c:pt idx="53">
                  <c:v>44196</c:v>
                </c:pt>
                <c:pt idx="54">
                  <c:v>44195</c:v>
                </c:pt>
                <c:pt idx="55">
                  <c:v>44194</c:v>
                </c:pt>
                <c:pt idx="56">
                  <c:v>44193</c:v>
                </c:pt>
                <c:pt idx="57">
                  <c:v>44189</c:v>
                </c:pt>
                <c:pt idx="58">
                  <c:v>44188</c:v>
                </c:pt>
                <c:pt idx="59">
                  <c:v>44187</c:v>
                </c:pt>
                <c:pt idx="60">
                  <c:v>44186</c:v>
                </c:pt>
                <c:pt idx="61">
                  <c:v>44183</c:v>
                </c:pt>
                <c:pt idx="62">
                  <c:v>44182</c:v>
                </c:pt>
                <c:pt idx="63">
                  <c:v>44181</c:v>
                </c:pt>
                <c:pt idx="64">
                  <c:v>44180</c:v>
                </c:pt>
                <c:pt idx="65">
                  <c:v>44179</c:v>
                </c:pt>
                <c:pt idx="66">
                  <c:v>44176</c:v>
                </c:pt>
                <c:pt idx="67">
                  <c:v>44175</c:v>
                </c:pt>
                <c:pt idx="68">
                  <c:v>44174</c:v>
                </c:pt>
                <c:pt idx="69">
                  <c:v>44173</c:v>
                </c:pt>
                <c:pt idx="70">
                  <c:v>44172</c:v>
                </c:pt>
                <c:pt idx="71">
                  <c:v>44169</c:v>
                </c:pt>
                <c:pt idx="72">
                  <c:v>44168</c:v>
                </c:pt>
                <c:pt idx="73">
                  <c:v>44167</c:v>
                </c:pt>
                <c:pt idx="74">
                  <c:v>44166</c:v>
                </c:pt>
                <c:pt idx="75">
                  <c:v>44165</c:v>
                </c:pt>
                <c:pt idx="76">
                  <c:v>44162</c:v>
                </c:pt>
                <c:pt idx="77">
                  <c:v>44160</c:v>
                </c:pt>
                <c:pt idx="78">
                  <c:v>44159</c:v>
                </c:pt>
                <c:pt idx="79">
                  <c:v>44158</c:v>
                </c:pt>
                <c:pt idx="80">
                  <c:v>44155</c:v>
                </c:pt>
                <c:pt idx="81">
                  <c:v>44154</c:v>
                </c:pt>
                <c:pt idx="82">
                  <c:v>44153</c:v>
                </c:pt>
                <c:pt idx="83">
                  <c:v>44152</c:v>
                </c:pt>
                <c:pt idx="84">
                  <c:v>44151</c:v>
                </c:pt>
                <c:pt idx="85">
                  <c:v>44148</c:v>
                </c:pt>
                <c:pt idx="86">
                  <c:v>44147</c:v>
                </c:pt>
                <c:pt idx="87">
                  <c:v>44146</c:v>
                </c:pt>
                <c:pt idx="88">
                  <c:v>44145</c:v>
                </c:pt>
                <c:pt idx="89">
                  <c:v>44144</c:v>
                </c:pt>
                <c:pt idx="90">
                  <c:v>44141</c:v>
                </c:pt>
                <c:pt idx="91">
                  <c:v>44140</c:v>
                </c:pt>
                <c:pt idx="92">
                  <c:v>44139</c:v>
                </c:pt>
                <c:pt idx="93">
                  <c:v>44138</c:v>
                </c:pt>
                <c:pt idx="94">
                  <c:v>44137</c:v>
                </c:pt>
                <c:pt idx="95">
                  <c:v>44134</c:v>
                </c:pt>
                <c:pt idx="96">
                  <c:v>44133</c:v>
                </c:pt>
                <c:pt idx="97">
                  <c:v>44132</c:v>
                </c:pt>
                <c:pt idx="98">
                  <c:v>44131</c:v>
                </c:pt>
                <c:pt idx="99">
                  <c:v>44130</c:v>
                </c:pt>
                <c:pt idx="100">
                  <c:v>44127</c:v>
                </c:pt>
                <c:pt idx="101">
                  <c:v>44126</c:v>
                </c:pt>
                <c:pt idx="102">
                  <c:v>44125</c:v>
                </c:pt>
                <c:pt idx="103">
                  <c:v>44124</c:v>
                </c:pt>
                <c:pt idx="104">
                  <c:v>44123</c:v>
                </c:pt>
                <c:pt idx="105">
                  <c:v>44120</c:v>
                </c:pt>
                <c:pt idx="106">
                  <c:v>44119</c:v>
                </c:pt>
                <c:pt idx="107">
                  <c:v>44118</c:v>
                </c:pt>
                <c:pt idx="108">
                  <c:v>44117</c:v>
                </c:pt>
                <c:pt idx="109">
                  <c:v>44116</c:v>
                </c:pt>
                <c:pt idx="110">
                  <c:v>44113</c:v>
                </c:pt>
                <c:pt idx="111">
                  <c:v>44112</c:v>
                </c:pt>
                <c:pt idx="112">
                  <c:v>44111</c:v>
                </c:pt>
                <c:pt idx="113">
                  <c:v>44110</c:v>
                </c:pt>
                <c:pt idx="114">
                  <c:v>44109</c:v>
                </c:pt>
                <c:pt idx="115">
                  <c:v>44106</c:v>
                </c:pt>
                <c:pt idx="116">
                  <c:v>44105</c:v>
                </c:pt>
                <c:pt idx="117">
                  <c:v>44104</c:v>
                </c:pt>
                <c:pt idx="118">
                  <c:v>44103</c:v>
                </c:pt>
                <c:pt idx="119">
                  <c:v>44102</c:v>
                </c:pt>
                <c:pt idx="120">
                  <c:v>44099</c:v>
                </c:pt>
                <c:pt idx="121">
                  <c:v>44098</c:v>
                </c:pt>
                <c:pt idx="122">
                  <c:v>44097</c:v>
                </c:pt>
                <c:pt idx="123">
                  <c:v>44096</c:v>
                </c:pt>
                <c:pt idx="124">
                  <c:v>44095</c:v>
                </c:pt>
                <c:pt idx="125">
                  <c:v>44092</c:v>
                </c:pt>
                <c:pt idx="126">
                  <c:v>44091</c:v>
                </c:pt>
                <c:pt idx="127">
                  <c:v>44090</c:v>
                </c:pt>
                <c:pt idx="128">
                  <c:v>44089</c:v>
                </c:pt>
                <c:pt idx="129">
                  <c:v>44088</c:v>
                </c:pt>
                <c:pt idx="130">
                  <c:v>44085</c:v>
                </c:pt>
                <c:pt idx="131">
                  <c:v>44084</c:v>
                </c:pt>
                <c:pt idx="132">
                  <c:v>44083</c:v>
                </c:pt>
                <c:pt idx="133">
                  <c:v>44082</c:v>
                </c:pt>
                <c:pt idx="134">
                  <c:v>44078</c:v>
                </c:pt>
                <c:pt idx="135">
                  <c:v>44077</c:v>
                </c:pt>
                <c:pt idx="136">
                  <c:v>44076</c:v>
                </c:pt>
                <c:pt idx="137">
                  <c:v>44075</c:v>
                </c:pt>
                <c:pt idx="138">
                  <c:v>44074</c:v>
                </c:pt>
                <c:pt idx="139">
                  <c:v>44071</c:v>
                </c:pt>
                <c:pt idx="140">
                  <c:v>44070</c:v>
                </c:pt>
                <c:pt idx="141">
                  <c:v>44069</c:v>
                </c:pt>
                <c:pt idx="142">
                  <c:v>44068</c:v>
                </c:pt>
                <c:pt idx="143">
                  <c:v>44067</c:v>
                </c:pt>
                <c:pt idx="144">
                  <c:v>44064</c:v>
                </c:pt>
                <c:pt idx="145">
                  <c:v>44063</c:v>
                </c:pt>
                <c:pt idx="146">
                  <c:v>44062</c:v>
                </c:pt>
                <c:pt idx="147">
                  <c:v>44061</c:v>
                </c:pt>
                <c:pt idx="148">
                  <c:v>44060</c:v>
                </c:pt>
                <c:pt idx="149">
                  <c:v>44057</c:v>
                </c:pt>
                <c:pt idx="150">
                  <c:v>44056</c:v>
                </c:pt>
                <c:pt idx="151">
                  <c:v>44055</c:v>
                </c:pt>
                <c:pt idx="152">
                  <c:v>44054</c:v>
                </c:pt>
                <c:pt idx="153">
                  <c:v>44053</c:v>
                </c:pt>
                <c:pt idx="154">
                  <c:v>44050</c:v>
                </c:pt>
                <c:pt idx="155">
                  <c:v>44049</c:v>
                </c:pt>
                <c:pt idx="156">
                  <c:v>44048</c:v>
                </c:pt>
                <c:pt idx="157">
                  <c:v>44047</c:v>
                </c:pt>
                <c:pt idx="158">
                  <c:v>44046</c:v>
                </c:pt>
                <c:pt idx="159">
                  <c:v>44043</c:v>
                </c:pt>
                <c:pt idx="160">
                  <c:v>44042</c:v>
                </c:pt>
                <c:pt idx="161">
                  <c:v>44041</c:v>
                </c:pt>
                <c:pt idx="162">
                  <c:v>44040</c:v>
                </c:pt>
                <c:pt idx="163">
                  <c:v>44039</c:v>
                </c:pt>
                <c:pt idx="164">
                  <c:v>44036</c:v>
                </c:pt>
                <c:pt idx="165">
                  <c:v>44035</c:v>
                </c:pt>
                <c:pt idx="166">
                  <c:v>44034</c:v>
                </c:pt>
                <c:pt idx="167">
                  <c:v>44033</c:v>
                </c:pt>
                <c:pt idx="168">
                  <c:v>44032</c:v>
                </c:pt>
                <c:pt idx="169">
                  <c:v>44029</c:v>
                </c:pt>
                <c:pt idx="170">
                  <c:v>44028</c:v>
                </c:pt>
                <c:pt idx="171">
                  <c:v>44027</c:v>
                </c:pt>
                <c:pt idx="172">
                  <c:v>44026</c:v>
                </c:pt>
                <c:pt idx="173">
                  <c:v>44025</c:v>
                </c:pt>
                <c:pt idx="174">
                  <c:v>44022</c:v>
                </c:pt>
                <c:pt idx="175">
                  <c:v>44021</c:v>
                </c:pt>
                <c:pt idx="176">
                  <c:v>44020</c:v>
                </c:pt>
                <c:pt idx="177">
                  <c:v>44019</c:v>
                </c:pt>
                <c:pt idx="178">
                  <c:v>44018</c:v>
                </c:pt>
                <c:pt idx="179">
                  <c:v>44014</c:v>
                </c:pt>
                <c:pt idx="180">
                  <c:v>44013</c:v>
                </c:pt>
                <c:pt idx="181">
                  <c:v>44012</c:v>
                </c:pt>
                <c:pt idx="182">
                  <c:v>44011</c:v>
                </c:pt>
                <c:pt idx="183">
                  <c:v>44008</c:v>
                </c:pt>
                <c:pt idx="184">
                  <c:v>44007</c:v>
                </c:pt>
                <c:pt idx="185">
                  <c:v>44006</c:v>
                </c:pt>
                <c:pt idx="186">
                  <c:v>44005</c:v>
                </c:pt>
                <c:pt idx="187">
                  <c:v>44004</c:v>
                </c:pt>
                <c:pt idx="188">
                  <c:v>44001</c:v>
                </c:pt>
                <c:pt idx="189">
                  <c:v>44000</c:v>
                </c:pt>
                <c:pt idx="190">
                  <c:v>43999</c:v>
                </c:pt>
                <c:pt idx="191">
                  <c:v>43998</c:v>
                </c:pt>
                <c:pt idx="192">
                  <c:v>43997</c:v>
                </c:pt>
                <c:pt idx="193">
                  <c:v>43994</c:v>
                </c:pt>
                <c:pt idx="194">
                  <c:v>43993</c:v>
                </c:pt>
                <c:pt idx="195">
                  <c:v>43992</c:v>
                </c:pt>
                <c:pt idx="196">
                  <c:v>43991</c:v>
                </c:pt>
                <c:pt idx="197">
                  <c:v>43990</c:v>
                </c:pt>
                <c:pt idx="198">
                  <c:v>43987</c:v>
                </c:pt>
                <c:pt idx="199">
                  <c:v>43986</c:v>
                </c:pt>
                <c:pt idx="200">
                  <c:v>43985</c:v>
                </c:pt>
                <c:pt idx="201">
                  <c:v>43984</c:v>
                </c:pt>
                <c:pt idx="202">
                  <c:v>43983</c:v>
                </c:pt>
                <c:pt idx="203">
                  <c:v>43980</c:v>
                </c:pt>
                <c:pt idx="204">
                  <c:v>43979</c:v>
                </c:pt>
                <c:pt idx="205">
                  <c:v>43978</c:v>
                </c:pt>
                <c:pt idx="206">
                  <c:v>43977</c:v>
                </c:pt>
                <c:pt idx="207">
                  <c:v>43973</c:v>
                </c:pt>
                <c:pt idx="208">
                  <c:v>43972</c:v>
                </c:pt>
                <c:pt idx="209">
                  <c:v>43971</c:v>
                </c:pt>
                <c:pt idx="210">
                  <c:v>43970</c:v>
                </c:pt>
                <c:pt idx="211">
                  <c:v>43969</c:v>
                </c:pt>
                <c:pt idx="212">
                  <c:v>43966</c:v>
                </c:pt>
                <c:pt idx="213">
                  <c:v>43965</c:v>
                </c:pt>
                <c:pt idx="214">
                  <c:v>43964</c:v>
                </c:pt>
                <c:pt idx="215">
                  <c:v>43963</c:v>
                </c:pt>
                <c:pt idx="216">
                  <c:v>43962</c:v>
                </c:pt>
                <c:pt idx="217">
                  <c:v>43959</c:v>
                </c:pt>
                <c:pt idx="218">
                  <c:v>43958</c:v>
                </c:pt>
                <c:pt idx="219">
                  <c:v>43957</c:v>
                </c:pt>
                <c:pt idx="220">
                  <c:v>43956</c:v>
                </c:pt>
                <c:pt idx="221">
                  <c:v>43955</c:v>
                </c:pt>
                <c:pt idx="222">
                  <c:v>43952</c:v>
                </c:pt>
                <c:pt idx="223">
                  <c:v>43951</c:v>
                </c:pt>
                <c:pt idx="224">
                  <c:v>43950</c:v>
                </c:pt>
                <c:pt idx="225">
                  <c:v>43949</c:v>
                </c:pt>
                <c:pt idx="226">
                  <c:v>43948</c:v>
                </c:pt>
                <c:pt idx="227">
                  <c:v>43945</c:v>
                </c:pt>
                <c:pt idx="228">
                  <c:v>43944</c:v>
                </c:pt>
                <c:pt idx="229">
                  <c:v>43943</c:v>
                </c:pt>
                <c:pt idx="230">
                  <c:v>43942</c:v>
                </c:pt>
                <c:pt idx="231">
                  <c:v>43941</c:v>
                </c:pt>
                <c:pt idx="232">
                  <c:v>43938</c:v>
                </c:pt>
                <c:pt idx="233">
                  <c:v>43937</c:v>
                </c:pt>
                <c:pt idx="234">
                  <c:v>43936</c:v>
                </c:pt>
                <c:pt idx="235">
                  <c:v>43935</c:v>
                </c:pt>
                <c:pt idx="236">
                  <c:v>43934</c:v>
                </c:pt>
                <c:pt idx="237">
                  <c:v>43930</c:v>
                </c:pt>
                <c:pt idx="238">
                  <c:v>43929</c:v>
                </c:pt>
                <c:pt idx="239">
                  <c:v>43928</c:v>
                </c:pt>
                <c:pt idx="240">
                  <c:v>43927</c:v>
                </c:pt>
                <c:pt idx="241">
                  <c:v>43924</c:v>
                </c:pt>
                <c:pt idx="242">
                  <c:v>43923</c:v>
                </c:pt>
                <c:pt idx="243">
                  <c:v>43922</c:v>
                </c:pt>
                <c:pt idx="244">
                  <c:v>43921</c:v>
                </c:pt>
                <c:pt idx="245">
                  <c:v>43920</c:v>
                </c:pt>
                <c:pt idx="246">
                  <c:v>43917</c:v>
                </c:pt>
                <c:pt idx="247">
                  <c:v>43916</c:v>
                </c:pt>
                <c:pt idx="248">
                  <c:v>43915</c:v>
                </c:pt>
                <c:pt idx="249">
                  <c:v>43914</c:v>
                </c:pt>
                <c:pt idx="250">
                  <c:v>43913</c:v>
                </c:pt>
                <c:pt idx="251">
                  <c:v>43910</c:v>
                </c:pt>
                <c:pt idx="252">
                  <c:v>43909</c:v>
                </c:pt>
                <c:pt idx="253">
                  <c:v>43908</c:v>
                </c:pt>
                <c:pt idx="254">
                  <c:v>43907</c:v>
                </c:pt>
                <c:pt idx="255">
                  <c:v>43906</c:v>
                </c:pt>
                <c:pt idx="256">
                  <c:v>43903</c:v>
                </c:pt>
                <c:pt idx="257">
                  <c:v>43902</c:v>
                </c:pt>
                <c:pt idx="258">
                  <c:v>43901</c:v>
                </c:pt>
                <c:pt idx="259">
                  <c:v>43900</c:v>
                </c:pt>
                <c:pt idx="260">
                  <c:v>43899</c:v>
                </c:pt>
                <c:pt idx="261">
                  <c:v>43896</c:v>
                </c:pt>
                <c:pt idx="262">
                  <c:v>43895</c:v>
                </c:pt>
                <c:pt idx="263">
                  <c:v>43894</c:v>
                </c:pt>
                <c:pt idx="264">
                  <c:v>43893</c:v>
                </c:pt>
                <c:pt idx="265">
                  <c:v>43892</c:v>
                </c:pt>
                <c:pt idx="266">
                  <c:v>43889</c:v>
                </c:pt>
                <c:pt idx="267">
                  <c:v>43888</c:v>
                </c:pt>
                <c:pt idx="268">
                  <c:v>43887</c:v>
                </c:pt>
                <c:pt idx="269">
                  <c:v>43886</c:v>
                </c:pt>
                <c:pt idx="270">
                  <c:v>43885</c:v>
                </c:pt>
                <c:pt idx="271">
                  <c:v>43882</c:v>
                </c:pt>
                <c:pt idx="272">
                  <c:v>43881</c:v>
                </c:pt>
                <c:pt idx="273">
                  <c:v>43880</c:v>
                </c:pt>
                <c:pt idx="274">
                  <c:v>43879</c:v>
                </c:pt>
                <c:pt idx="275">
                  <c:v>43875</c:v>
                </c:pt>
                <c:pt idx="276">
                  <c:v>43874</c:v>
                </c:pt>
                <c:pt idx="277">
                  <c:v>43873</c:v>
                </c:pt>
                <c:pt idx="278">
                  <c:v>43872</c:v>
                </c:pt>
                <c:pt idx="279">
                  <c:v>43871</c:v>
                </c:pt>
                <c:pt idx="280">
                  <c:v>43868</c:v>
                </c:pt>
                <c:pt idx="281">
                  <c:v>43867</c:v>
                </c:pt>
                <c:pt idx="282">
                  <c:v>43866</c:v>
                </c:pt>
                <c:pt idx="283">
                  <c:v>43865</c:v>
                </c:pt>
                <c:pt idx="284">
                  <c:v>43864</c:v>
                </c:pt>
                <c:pt idx="285">
                  <c:v>43861</c:v>
                </c:pt>
                <c:pt idx="286">
                  <c:v>43860</c:v>
                </c:pt>
                <c:pt idx="287">
                  <c:v>43859</c:v>
                </c:pt>
                <c:pt idx="288">
                  <c:v>43858</c:v>
                </c:pt>
                <c:pt idx="289">
                  <c:v>43857</c:v>
                </c:pt>
                <c:pt idx="290">
                  <c:v>43854</c:v>
                </c:pt>
                <c:pt idx="291">
                  <c:v>43853</c:v>
                </c:pt>
                <c:pt idx="292">
                  <c:v>43852</c:v>
                </c:pt>
                <c:pt idx="293">
                  <c:v>43851</c:v>
                </c:pt>
                <c:pt idx="294">
                  <c:v>43847</c:v>
                </c:pt>
                <c:pt idx="295">
                  <c:v>43846</c:v>
                </c:pt>
                <c:pt idx="296">
                  <c:v>43845</c:v>
                </c:pt>
                <c:pt idx="297">
                  <c:v>43844</c:v>
                </c:pt>
                <c:pt idx="298">
                  <c:v>43843</c:v>
                </c:pt>
                <c:pt idx="299">
                  <c:v>43840</c:v>
                </c:pt>
                <c:pt idx="300">
                  <c:v>43839</c:v>
                </c:pt>
                <c:pt idx="301">
                  <c:v>43838</c:v>
                </c:pt>
                <c:pt idx="302">
                  <c:v>43837</c:v>
                </c:pt>
                <c:pt idx="303">
                  <c:v>43836</c:v>
                </c:pt>
                <c:pt idx="304">
                  <c:v>43833</c:v>
                </c:pt>
                <c:pt idx="305">
                  <c:v>43832</c:v>
                </c:pt>
                <c:pt idx="306">
                  <c:v>43830</c:v>
                </c:pt>
                <c:pt idx="307">
                  <c:v>43829</c:v>
                </c:pt>
                <c:pt idx="308">
                  <c:v>43826</c:v>
                </c:pt>
                <c:pt idx="309">
                  <c:v>43825</c:v>
                </c:pt>
                <c:pt idx="310">
                  <c:v>43823</c:v>
                </c:pt>
                <c:pt idx="311">
                  <c:v>43822</c:v>
                </c:pt>
                <c:pt idx="312">
                  <c:v>43819</c:v>
                </c:pt>
                <c:pt idx="313">
                  <c:v>43818</c:v>
                </c:pt>
                <c:pt idx="314">
                  <c:v>43817</c:v>
                </c:pt>
                <c:pt idx="315">
                  <c:v>43816</c:v>
                </c:pt>
                <c:pt idx="316">
                  <c:v>43815</c:v>
                </c:pt>
                <c:pt idx="317">
                  <c:v>43812</c:v>
                </c:pt>
                <c:pt idx="318">
                  <c:v>43811</c:v>
                </c:pt>
                <c:pt idx="319">
                  <c:v>43810</c:v>
                </c:pt>
                <c:pt idx="320">
                  <c:v>43809</c:v>
                </c:pt>
                <c:pt idx="321">
                  <c:v>43808</c:v>
                </c:pt>
                <c:pt idx="322">
                  <c:v>43805</c:v>
                </c:pt>
                <c:pt idx="323">
                  <c:v>43804</c:v>
                </c:pt>
                <c:pt idx="324">
                  <c:v>43803</c:v>
                </c:pt>
                <c:pt idx="325">
                  <c:v>43802</c:v>
                </c:pt>
                <c:pt idx="326">
                  <c:v>43801</c:v>
                </c:pt>
                <c:pt idx="327">
                  <c:v>43798</c:v>
                </c:pt>
                <c:pt idx="328">
                  <c:v>43796</c:v>
                </c:pt>
                <c:pt idx="329">
                  <c:v>43795</c:v>
                </c:pt>
                <c:pt idx="330">
                  <c:v>43794</c:v>
                </c:pt>
                <c:pt idx="331">
                  <c:v>43791</c:v>
                </c:pt>
                <c:pt idx="332">
                  <c:v>43790</c:v>
                </c:pt>
                <c:pt idx="333">
                  <c:v>43789</c:v>
                </c:pt>
                <c:pt idx="334">
                  <c:v>43788</c:v>
                </c:pt>
                <c:pt idx="335">
                  <c:v>43787</c:v>
                </c:pt>
                <c:pt idx="336">
                  <c:v>43784</c:v>
                </c:pt>
                <c:pt idx="337">
                  <c:v>43783</c:v>
                </c:pt>
                <c:pt idx="338">
                  <c:v>43782</c:v>
                </c:pt>
                <c:pt idx="339">
                  <c:v>43781</c:v>
                </c:pt>
                <c:pt idx="340">
                  <c:v>43780</c:v>
                </c:pt>
                <c:pt idx="341">
                  <c:v>43777</c:v>
                </c:pt>
                <c:pt idx="342">
                  <c:v>43776</c:v>
                </c:pt>
                <c:pt idx="343">
                  <c:v>43775</c:v>
                </c:pt>
                <c:pt idx="344">
                  <c:v>43774</c:v>
                </c:pt>
                <c:pt idx="345">
                  <c:v>43773</c:v>
                </c:pt>
                <c:pt idx="346">
                  <c:v>43770</c:v>
                </c:pt>
                <c:pt idx="347">
                  <c:v>43769</c:v>
                </c:pt>
                <c:pt idx="348">
                  <c:v>43768</c:v>
                </c:pt>
                <c:pt idx="349">
                  <c:v>43767</c:v>
                </c:pt>
                <c:pt idx="350">
                  <c:v>43766</c:v>
                </c:pt>
                <c:pt idx="351">
                  <c:v>43763</c:v>
                </c:pt>
                <c:pt idx="352">
                  <c:v>43762</c:v>
                </c:pt>
                <c:pt idx="353">
                  <c:v>43761</c:v>
                </c:pt>
                <c:pt idx="354">
                  <c:v>43760</c:v>
                </c:pt>
                <c:pt idx="355">
                  <c:v>43759</c:v>
                </c:pt>
                <c:pt idx="356">
                  <c:v>43756</c:v>
                </c:pt>
                <c:pt idx="357">
                  <c:v>43755</c:v>
                </c:pt>
                <c:pt idx="358">
                  <c:v>43754</c:v>
                </c:pt>
                <c:pt idx="359">
                  <c:v>43753</c:v>
                </c:pt>
                <c:pt idx="360">
                  <c:v>43752</c:v>
                </c:pt>
                <c:pt idx="361">
                  <c:v>43749</c:v>
                </c:pt>
                <c:pt idx="362">
                  <c:v>43748</c:v>
                </c:pt>
                <c:pt idx="363">
                  <c:v>43747</c:v>
                </c:pt>
                <c:pt idx="364">
                  <c:v>43746</c:v>
                </c:pt>
                <c:pt idx="365">
                  <c:v>43745</c:v>
                </c:pt>
                <c:pt idx="366">
                  <c:v>43742</c:v>
                </c:pt>
                <c:pt idx="367">
                  <c:v>43741</c:v>
                </c:pt>
                <c:pt idx="368">
                  <c:v>43740</c:v>
                </c:pt>
                <c:pt idx="369">
                  <c:v>43739</c:v>
                </c:pt>
                <c:pt idx="370">
                  <c:v>43738</c:v>
                </c:pt>
                <c:pt idx="371">
                  <c:v>43735</c:v>
                </c:pt>
                <c:pt idx="372">
                  <c:v>43734</c:v>
                </c:pt>
                <c:pt idx="373">
                  <c:v>43733</c:v>
                </c:pt>
                <c:pt idx="374">
                  <c:v>43732</c:v>
                </c:pt>
                <c:pt idx="375">
                  <c:v>43731</c:v>
                </c:pt>
                <c:pt idx="376">
                  <c:v>43728</c:v>
                </c:pt>
                <c:pt idx="377">
                  <c:v>43727</c:v>
                </c:pt>
                <c:pt idx="378">
                  <c:v>43726</c:v>
                </c:pt>
                <c:pt idx="379">
                  <c:v>43725</c:v>
                </c:pt>
                <c:pt idx="380">
                  <c:v>43724</c:v>
                </c:pt>
                <c:pt idx="381">
                  <c:v>43721</c:v>
                </c:pt>
                <c:pt idx="382">
                  <c:v>43720</c:v>
                </c:pt>
                <c:pt idx="383">
                  <c:v>43719</c:v>
                </c:pt>
                <c:pt idx="384">
                  <c:v>43718</c:v>
                </c:pt>
                <c:pt idx="385">
                  <c:v>43717</c:v>
                </c:pt>
                <c:pt idx="386">
                  <c:v>43714</c:v>
                </c:pt>
                <c:pt idx="387">
                  <c:v>43713</c:v>
                </c:pt>
                <c:pt idx="388">
                  <c:v>43712</c:v>
                </c:pt>
                <c:pt idx="389">
                  <c:v>43711</c:v>
                </c:pt>
                <c:pt idx="390">
                  <c:v>43707</c:v>
                </c:pt>
                <c:pt idx="391">
                  <c:v>43706</c:v>
                </c:pt>
                <c:pt idx="392">
                  <c:v>43705</c:v>
                </c:pt>
                <c:pt idx="393">
                  <c:v>43704</c:v>
                </c:pt>
                <c:pt idx="394">
                  <c:v>43703</c:v>
                </c:pt>
                <c:pt idx="395">
                  <c:v>43700</c:v>
                </c:pt>
                <c:pt idx="396">
                  <c:v>43699</c:v>
                </c:pt>
                <c:pt idx="397">
                  <c:v>43698</c:v>
                </c:pt>
                <c:pt idx="398">
                  <c:v>43697</c:v>
                </c:pt>
                <c:pt idx="399">
                  <c:v>43696</c:v>
                </c:pt>
                <c:pt idx="400">
                  <c:v>43693</c:v>
                </c:pt>
                <c:pt idx="401">
                  <c:v>43692</c:v>
                </c:pt>
                <c:pt idx="402">
                  <c:v>43691</c:v>
                </c:pt>
                <c:pt idx="403">
                  <c:v>43690</c:v>
                </c:pt>
                <c:pt idx="404">
                  <c:v>43689</c:v>
                </c:pt>
                <c:pt idx="405">
                  <c:v>43686</c:v>
                </c:pt>
                <c:pt idx="406">
                  <c:v>43685</c:v>
                </c:pt>
                <c:pt idx="407">
                  <c:v>43684</c:v>
                </c:pt>
                <c:pt idx="408">
                  <c:v>43683</c:v>
                </c:pt>
                <c:pt idx="409">
                  <c:v>43682</c:v>
                </c:pt>
                <c:pt idx="410">
                  <c:v>43679</c:v>
                </c:pt>
                <c:pt idx="411">
                  <c:v>43678</c:v>
                </c:pt>
                <c:pt idx="412">
                  <c:v>43677</c:v>
                </c:pt>
                <c:pt idx="413">
                  <c:v>43676</c:v>
                </c:pt>
                <c:pt idx="414">
                  <c:v>43675</c:v>
                </c:pt>
                <c:pt idx="415">
                  <c:v>43672</c:v>
                </c:pt>
                <c:pt idx="416">
                  <c:v>43671</c:v>
                </c:pt>
                <c:pt idx="417">
                  <c:v>43670</c:v>
                </c:pt>
                <c:pt idx="418">
                  <c:v>43669</c:v>
                </c:pt>
                <c:pt idx="419">
                  <c:v>43668</c:v>
                </c:pt>
                <c:pt idx="420">
                  <c:v>43665</c:v>
                </c:pt>
                <c:pt idx="421">
                  <c:v>43664</c:v>
                </c:pt>
                <c:pt idx="422">
                  <c:v>43663</c:v>
                </c:pt>
                <c:pt idx="423">
                  <c:v>43662</c:v>
                </c:pt>
                <c:pt idx="424">
                  <c:v>43661</c:v>
                </c:pt>
                <c:pt idx="425">
                  <c:v>43658</c:v>
                </c:pt>
                <c:pt idx="426">
                  <c:v>43657</c:v>
                </c:pt>
                <c:pt idx="427">
                  <c:v>43656</c:v>
                </c:pt>
                <c:pt idx="428">
                  <c:v>43655</c:v>
                </c:pt>
                <c:pt idx="429">
                  <c:v>43654</c:v>
                </c:pt>
                <c:pt idx="430">
                  <c:v>43651</c:v>
                </c:pt>
                <c:pt idx="431">
                  <c:v>43649</c:v>
                </c:pt>
                <c:pt idx="432">
                  <c:v>43648</c:v>
                </c:pt>
                <c:pt idx="433">
                  <c:v>43647</c:v>
                </c:pt>
                <c:pt idx="434">
                  <c:v>43644</c:v>
                </c:pt>
                <c:pt idx="435">
                  <c:v>43643</c:v>
                </c:pt>
                <c:pt idx="436">
                  <c:v>43642</c:v>
                </c:pt>
                <c:pt idx="437">
                  <c:v>43641</c:v>
                </c:pt>
                <c:pt idx="438">
                  <c:v>43640</c:v>
                </c:pt>
                <c:pt idx="439">
                  <c:v>43637</c:v>
                </c:pt>
                <c:pt idx="440">
                  <c:v>43636</c:v>
                </c:pt>
                <c:pt idx="441">
                  <c:v>43635</c:v>
                </c:pt>
                <c:pt idx="442">
                  <c:v>43634</c:v>
                </c:pt>
                <c:pt idx="443">
                  <c:v>43633</c:v>
                </c:pt>
                <c:pt idx="444">
                  <c:v>43630</c:v>
                </c:pt>
                <c:pt idx="445">
                  <c:v>43629</c:v>
                </c:pt>
                <c:pt idx="446">
                  <c:v>43628</c:v>
                </c:pt>
                <c:pt idx="447">
                  <c:v>43627</c:v>
                </c:pt>
                <c:pt idx="448">
                  <c:v>43626</c:v>
                </c:pt>
                <c:pt idx="449">
                  <c:v>43623</c:v>
                </c:pt>
                <c:pt idx="450">
                  <c:v>43622</c:v>
                </c:pt>
                <c:pt idx="451">
                  <c:v>43621</c:v>
                </c:pt>
                <c:pt idx="452">
                  <c:v>43620</c:v>
                </c:pt>
                <c:pt idx="453">
                  <c:v>43619</c:v>
                </c:pt>
                <c:pt idx="454">
                  <c:v>43616</c:v>
                </c:pt>
                <c:pt idx="455">
                  <c:v>43615</c:v>
                </c:pt>
                <c:pt idx="456">
                  <c:v>43614</c:v>
                </c:pt>
                <c:pt idx="457">
                  <c:v>43613</c:v>
                </c:pt>
                <c:pt idx="458">
                  <c:v>43609</c:v>
                </c:pt>
                <c:pt idx="459">
                  <c:v>43608</c:v>
                </c:pt>
                <c:pt idx="460">
                  <c:v>43607</c:v>
                </c:pt>
                <c:pt idx="461">
                  <c:v>43606</c:v>
                </c:pt>
                <c:pt idx="462">
                  <c:v>43605</c:v>
                </c:pt>
                <c:pt idx="463">
                  <c:v>43602</c:v>
                </c:pt>
                <c:pt idx="464">
                  <c:v>43601</c:v>
                </c:pt>
                <c:pt idx="465">
                  <c:v>43600</c:v>
                </c:pt>
                <c:pt idx="466">
                  <c:v>43599</c:v>
                </c:pt>
                <c:pt idx="467">
                  <c:v>43598</c:v>
                </c:pt>
                <c:pt idx="468">
                  <c:v>43595</c:v>
                </c:pt>
                <c:pt idx="469">
                  <c:v>43594</c:v>
                </c:pt>
                <c:pt idx="470">
                  <c:v>43593</c:v>
                </c:pt>
                <c:pt idx="471">
                  <c:v>43592</c:v>
                </c:pt>
                <c:pt idx="472">
                  <c:v>43591</c:v>
                </c:pt>
                <c:pt idx="473">
                  <c:v>43588</c:v>
                </c:pt>
                <c:pt idx="474">
                  <c:v>43587</c:v>
                </c:pt>
                <c:pt idx="475">
                  <c:v>43586</c:v>
                </c:pt>
                <c:pt idx="476">
                  <c:v>43585</c:v>
                </c:pt>
                <c:pt idx="477">
                  <c:v>43584</c:v>
                </c:pt>
                <c:pt idx="478">
                  <c:v>43581</c:v>
                </c:pt>
                <c:pt idx="479">
                  <c:v>43580</c:v>
                </c:pt>
                <c:pt idx="480">
                  <c:v>43579</c:v>
                </c:pt>
                <c:pt idx="481">
                  <c:v>43578</c:v>
                </c:pt>
                <c:pt idx="482">
                  <c:v>43577</c:v>
                </c:pt>
                <c:pt idx="483">
                  <c:v>43573</c:v>
                </c:pt>
                <c:pt idx="484">
                  <c:v>43572</c:v>
                </c:pt>
                <c:pt idx="485">
                  <c:v>43571</c:v>
                </c:pt>
                <c:pt idx="486">
                  <c:v>43570</c:v>
                </c:pt>
                <c:pt idx="487">
                  <c:v>43567</c:v>
                </c:pt>
                <c:pt idx="488">
                  <c:v>43566</c:v>
                </c:pt>
                <c:pt idx="489">
                  <c:v>43565</c:v>
                </c:pt>
                <c:pt idx="490">
                  <c:v>43564</c:v>
                </c:pt>
                <c:pt idx="491">
                  <c:v>43563</c:v>
                </c:pt>
                <c:pt idx="492">
                  <c:v>43560</c:v>
                </c:pt>
                <c:pt idx="493">
                  <c:v>43559</c:v>
                </c:pt>
                <c:pt idx="494">
                  <c:v>43558</c:v>
                </c:pt>
                <c:pt idx="495">
                  <c:v>43557</c:v>
                </c:pt>
                <c:pt idx="496">
                  <c:v>43556</c:v>
                </c:pt>
                <c:pt idx="497">
                  <c:v>43553</c:v>
                </c:pt>
                <c:pt idx="498">
                  <c:v>43552</c:v>
                </c:pt>
                <c:pt idx="499">
                  <c:v>43551</c:v>
                </c:pt>
                <c:pt idx="500">
                  <c:v>43550</c:v>
                </c:pt>
                <c:pt idx="501">
                  <c:v>43549</c:v>
                </c:pt>
                <c:pt idx="502">
                  <c:v>43546</c:v>
                </c:pt>
                <c:pt idx="503">
                  <c:v>43545</c:v>
                </c:pt>
                <c:pt idx="504">
                  <c:v>43544</c:v>
                </c:pt>
                <c:pt idx="505">
                  <c:v>43543</c:v>
                </c:pt>
                <c:pt idx="506">
                  <c:v>43542</c:v>
                </c:pt>
                <c:pt idx="507">
                  <c:v>43539</c:v>
                </c:pt>
                <c:pt idx="508">
                  <c:v>43538</c:v>
                </c:pt>
                <c:pt idx="509">
                  <c:v>43537</c:v>
                </c:pt>
                <c:pt idx="510">
                  <c:v>43536</c:v>
                </c:pt>
                <c:pt idx="511">
                  <c:v>43535</c:v>
                </c:pt>
                <c:pt idx="512">
                  <c:v>43532</c:v>
                </c:pt>
                <c:pt idx="513">
                  <c:v>43531</c:v>
                </c:pt>
                <c:pt idx="514">
                  <c:v>43530</c:v>
                </c:pt>
                <c:pt idx="515">
                  <c:v>43529</c:v>
                </c:pt>
                <c:pt idx="516">
                  <c:v>43528</c:v>
                </c:pt>
                <c:pt idx="517">
                  <c:v>43525</c:v>
                </c:pt>
                <c:pt idx="518">
                  <c:v>43524</c:v>
                </c:pt>
                <c:pt idx="519">
                  <c:v>43523</c:v>
                </c:pt>
                <c:pt idx="520">
                  <c:v>43522</c:v>
                </c:pt>
                <c:pt idx="521">
                  <c:v>43521</c:v>
                </c:pt>
                <c:pt idx="522">
                  <c:v>43518</c:v>
                </c:pt>
                <c:pt idx="523">
                  <c:v>43517</c:v>
                </c:pt>
                <c:pt idx="524">
                  <c:v>43516</c:v>
                </c:pt>
                <c:pt idx="525">
                  <c:v>43515</c:v>
                </c:pt>
                <c:pt idx="526">
                  <c:v>43511</c:v>
                </c:pt>
                <c:pt idx="527">
                  <c:v>43510</c:v>
                </c:pt>
                <c:pt idx="528">
                  <c:v>43509</c:v>
                </c:pt>
                <c:pt idx="529">
                  <c:v>43508</c:v>
                </c:pt>
                <c:pt idx="530">
                  <c:v>43507</c:v>
                </c:pt>
                <c:pt idx="531">
                  <c:v>43504</c:v>
                </c:pt>
                <c:pt idx="532">
                  <c:v>43503</c:v>
                </c:pt>
                <c:pt idx="533">
                  <c:v>43502</c:v>
                </c:pt>
                <c:pt idx="534">
                  <c:v>43501</c:v>
                </c:pt>
                <c:pt idx="535">
                  <c:v>43500</c:v>
                </c:pt>
                <c:pt idx="536">
                  <c:v>43497</c:v>
                </c:pt>
                <c:pt idx="537">
                  <c:v>43496</c:v>
                </c:pt>
                <c:pt idx="538">
                  <c:v>43495</c:v>
                </c:pt>
                <c:pt idx="539">
                  <c:v>43494</c:v>
                </c:pt>
                <c:pt idx="540">
                  <c:v>43493</c:v>
                </c:pt>
                <c:pt idx="541">
                  <c:v>43490</c:v>
                </c:pt>
                <c:pt idx="542">
                  <c:v>43489</c:v>
                </c:pt>
                <c:pt idx="543">
                  <c:v>43488</c:v>
                </c:pt>
                <c:pt idx="544">
                  <c:v>43487</c:v>
                </c:pt>
                <c:pt idx="545">
                  <c:v>43483</c:v>
                </c:pt>
                <c:pt idx="546">
                  <c:v>43482</c:v>
                </c:pt>
                <c:pt idx="547">
                  <c:v>43481</c:v>
                </c:pt>
                <c:pt idx="548">
                  <c:v>43480</c:v>
                </c:pt>
                <c:pt idx="549">
                  <c:v>43479</c:v>
                </c:pt>
                <c:pt idx="550">
                  <c:v>43476</c:v>
                </c:pt>
                <c:pt idx="551">
                  <c:v>43475</c:v>
                </c:pt>
                <c:pt idx="552">
                  <c:v>43474</c:v>
                </c:pt>
                <c:pt idx="553">
                  <c:v>43473</c:v>
                </c:pt>
                <c:pt idx="554">
                  <c:v>43472</c:v>
                </c:pt>
                <c:pt idx="555">
                  <c:v>43469</c:v>
                </c:pt>
                <c:pt idx="556">
                  <c:v>43468</c:v>
                </c:pt>
                <c:pt idx="557">
                  <c:v>43467</c:v>
                </c:pt>
                <c:pt idx="558">
                  <c:v>43465</c:v>
                </c:pt>
                <c:pt idx="559">
                  <c:v>43462</c:v>
                </c:pt>
                <c:pt idx="560">
                  <c:v>43461</c:v>
                </c:pt>
                <c:pt idx="561">
                  <c:v>43460</c:v>
                </c:pt>
                <c:pt idx="562">
                  <c:v>43458</c:v>
                </c:pt>
                <c:pt idx="563">
                  <c:v>43455</c:v>
                </c:pt>
                <c:pt idx="564">
                  <c:v>43454</c:v>
                </c:pt>
                <c:pt idx="565">
                  <c:v>43453</c:v>
                </c:pt>
                <c:pt idx="566">
                  <c:v>43452</c:v>
                </c:pt>
                <c:pt idx="567">
                  <c:v>43451</c:v>
                </c:pt>
                <c:pt idx="568">
                  <c:v>43448</c:v>
                </c:pt>
                <c:pt idx="569">
                  <c:v>43447</c:v>
                </c:pt>
                <c:pt idx="570">
                  <c:v>43446</c:v>
                </c:pt>
                <c:pt idx="571">
                  <c:v>43445</c:v>
                </c:pt>
                <c:pt idx="572">
                  <c:v>43444</c:v>
                </c:pt>
                <c:pt idx="573">
                  <c:v>43441</c:v>
                </c:pt>
                <c:pt idx="574">
                  <c:v>43440</c:v>
                </c:pt>
                <c:pt idx="575">
                  <c:v>43438</c:v>
                </c:pt>
                <c:pt idx="576">
                  <c:v>43437</c:v>
                </c:pt>
                <c:pt idx="577">
                  <c:v>43434</c:v>
                </c:pt>
                <c:pt idx="578">
                  <c:v>43433</c:v>
                </c:pt>
                <c:pt idx="579">
                  <c:v>43432</c:v>
                </c:pt>
                <c:pt idx="580">
                  <c:v>43431</c:v>
                </c:pt>
                <c:pt idx="581">
                  <c:v>43430</c:v>
                </c:pt>
                <c:pt idx="582">
                  <c:v>43427</c:v>
                </c:pt>
                <c:pt idx="583">
                  <c:v>43425</c:v>
                </c:pt>
                <c:pt idx="584">
                  <c:v>43424</c:v>
                </c:pt>
                <c:pt idx="585">
                  <c:v>43423</c:v>
                </c:pt>
                <c:pt idx="586">
                  <c:v>43420</c:v>
                </c:pt>
                <c:pt idx="587">
                  <c:v>43419</c:v>
                </c:pt>
                <c:pt idx="588">
                  <c:v>43418</c:v>
                </c:pt>
                <c:pt idx="589">
                  <c:v>43417</c:v>
                </c:pt>
                <c:pt idx="590">
                  <c:v>43416</c:v>
                </c:pt>
                <c:pt idx="591">
                  <c:v>43413</c:v>
                </c:pt>
                <c:pt idx="592">
                  <c:v>43412</c:v>
                </c:pt>
                <c:pt idx="593">
                  <c:v>43411</c:v>
                </c:pt>
                <c:pt idx="594">
                  <c:v>43410</c:v>
                </c:pt>
                <c:pt idx="595">
                  <c:v>43409</c:v>
                </c:pt>
                <c:pt idx="596">
                  <c:v>43406</c:v>
                </c:pt>
                <c:pt idx="597">
                  <c:v>43405</c:v>
                </c:pt>
                <c:pt idx="598">
                  <c:v>43404</c:v>
                </c:pt>
                <c:pt idx="599">
                  <c:v>43403</c:v>
                </c:pt>
                <c:pt idx="600">
                  <c:v>43402</c:v>
                </c:pt>
                <c:pt idx="601">
                  <c:v>43399</c:v>
                </c:pt>
                <c:pt idx="602">
                  <c:v>43398</c:v>
                </c:pt>
                <c:pt idx="603">
                  <c:v>43397</c:v>
                </c:pt>
                <c:pt idx="604">
                  <c:v>43396</c:v>
                </c:pt>
                <c:pt idx="605">
                  <c:v>43395</c:v>
                </c:pt>
                <c:pt idx="606">
                  <c:v>43392</c:v>
                </c:pt>
                <c:pt idx="607">
                  <c:v>43391</c:v>
                </c:pt>
                <c:pt idx="608">
                  <c:v>43390</c:v>
                </c:pt>
                <c:pt idx="609">
                  <c:v>43389</c:v>
                </c:pt>
                <c:pt idx="610">
                  <c:v>43388</c:v>
                </c:pt>
                <c:pt idx="611">
                  <c:v>43385</c:v>
                </c:pt>
                <c:pt idx="612">
                  <c:v>43384</c:v>
                </c:pt>
                <c:pt idx="613">
                  <c:v>43383</c:v>
                </c:pt>
                <c:pt idx="614">
                  <c:v>43382</c:v>
                </c:pt>
                <c:pt idx="615">
                  <c:v>43381</c:v>
                </c:pt>
                <c:pt idx="616">
                  <c:v>43378</c:v>
                </c:pt>
                <c:pt idx="617">
                  <c:v>43377</c:v>
                </c:pt>
                <c:pt idx="618">
                  <c:v>43376</c:v>
                </c:pt>
                <c:pt idx="619">
                  <c:v>43375</c:v>
                </c:pt>
                <c:pt idx="620">
                  <c:v>43374</c:v>
                </c:pt>
                <c:pt idx="621">
                  <c:v>43371</c:v>
                </c:pt>
                <c:pt idx="622">
                  <c:v>43370</c:v>
                </c:pt>
                <c:pt idx="623">
                  <c:v>43369</c:v>
                </c:pt>
                <c:pt idx="624">
                  <c:v>43368</c:v>
                </c:pt>
                <c:pt idx="625">
                  <c:v>43367</c:v>
                </c:pt>
                <c:pt idx="626">
                  <c:v>43364</c:v>
                </c:pt>
                <c:pt idx="627">
                  <c:v>43363</c:v>
                </c:pt>
                <c:pt idx="628">
                  <c:v>43362</c:v>
                </c:pt>
                <c:pt idx="629">
                  <c:v>43361</c:v>
                </c:pt>
                <c:pt idx="630">
                  <c:v>43360</c:v>
                </c:pt>
                <c:pt idx="631">
                  <c:v>43357</c:v>
                </c:pt>
                <c:pt idx="632">
                  <c:v>43356</c:v>
                </c:pt>
                <c:pt idx="633">
                  <c:v>43355</c:v>
                </c:pt>
                <c:pt idx="634">
                  <c:v>43354</c:v>
                </c:pt>
                <c:pt idx="635">
                  <c:v>43353</c:v>
                </c:pt>
                <c:pt idx="636">
                  <c:v>43350</c:v>
                </c:pt>
                <c:pt idx="637">
                  <c:v>43349</c:v>
                </c:pt>
                <c:pt idx="638">
                  <c:v>43348</c:v>
                </c:pt>
                <c:pt idx="639">
                  <c:v>43347</c:v>
                </c:pt>
                <c:pt idx="640">
                  <c:v>43343</c:v>
                </c:pt>
                <c:pt idx="641">
                  <c:v>43342</c:v>
                </c:pt>
                <c:pt idx="642">
                  <c:v>43341</c:v>
                </c:pt>
                <c:pt idx="643">
                  <c:v>43340</c:v>
                </c:pt>
                <c:pt idx="644">
                  <c:v>43339</c:v>
                </c:pt>
                <c:pt idx="645">
                  <c:v>43336</c:v>
                </c:pt>
                <c:pt idx="646">
                  <c:v>43335</c:v>
                </c:pt>
                <c:pt idx="647">
                  <c:v>43334</c:v>
                </c:pt>
                <c:pt idx="648">
                  <c:v>43333</c:v>
                </c:pt>
                <c:pt idx="649">
                  <c:v>43332</c:v>
                </c:pt>
                <c:pt idx="650">
                  <c:v>43329</c:v>
                </c:pt>
                <c:pt idx="651">
                  <c:v>43328</c:v>
                </c:pt>
                <c:pt idx="652">
                  <c:v>43327</c:v>
                </c:pt>
                <c:pt idx="653">
                  <c:v>43326</c:v>
                </c:pt>
                <c:pt idx="654">
                  <c:v>43325</c:v>
                </c:pt>
                <c:pt idx="655">
                  <c:v>43322</c:v>
                </c:pt>
                <c:pt idx="656">
                  <c:v>43321</c:v>
                </c:pt>
                <c:pt idx="657">
                  <c:v>43320</c:v>
                </c:pt>
                <c:pt idx="658">
                  <c:v>43319</c:v>
                </c:pt>
                <c:pt idx="659">
                  <c:v>43318</c:v>
                </c:pt>
                <c:pt idx="660">
                  <c:v>43315</c:v>
                </c:pt>
                <c:pt idx="661">
                  <c:v>43314</c:v>
                </c:pt>
                <c:pt idx="662">
                  <c:v>43313</c:v>
                </c:pt>
                <c:pt idx="663">
                  <c:v>43312</c:v>
                </c:pt>
                <c:pt idx="664">
                  <c:v>43311</c:v>
                </c:pt>
                <c:pt idx="665">
                  <c:v>43308</c:v>
                </c:pt>
                <c:pt idx="666">
                  <c:v>43307</c:v>
                </c:pt>
                <c:pt idx="667">
                  <c:v>43306</c:v>
                </c:pt>
                <c:pt idx="668">
                  <c:v>43305</c:v>
                </c:pt>
                <c:pt idx="669">
                  <c:v>43304</c:v>
                </c:pt>
                <c:pt idx="670">
                  <c:v>43301</c:v>
                </c:pt>
                <c:pt idx="671">
                  <c:v>43300</c:v>
                </c:pt>
                <c:pt idx="672">
                  <c:v>43299</c:v>
                </c:pt>
                <c:pt idx="673">
                  <c:v>43298</c:v>
                </c:pt>
                <c:pt idx="674">
                  <c:v>43297</c:v>
                </c:pt>
                <c:pt idx="675">
                  <c:v>43294</c:v>
                </c:pt>
                <c:pt idx="676">
                  <c:v>43293</c:v>
                </c:pt>
                <c:pt idx="677">
                  <c:v>43292</c:v>
                </c:pt>
                <c:pt idx="678">
                  <c:v>43291</c:v>
                </c:pt>
                <c:pt idx="679">
                  <c:v>43290</c:v>
                </c:pt>
                <c:pt idx="680">
                  <c:v>43287</c:v>
                </c:pt>
                <c:pt idx="681">
                  <c:v>43286</c:v>
                </c:pt>
                <c:pt idx="682">
                  <c:v>43284</c:v>
                </c:pt>
                <c:pt idx="683">
                  <c:v>43283</c:v>
                </c:pt>
                <c:pt idx="684">
                  <c:v>43280</c:v>
                </c:pt>
                <c:pt idx="685">
                  <c:v>43279</c:v>
                </c:pt>
                <c:pt idx="686">
                  <c:v>43278</c:v>
                </c:pt>
                <c:pt idx="687">
                  <c:v>43277</c:v>
                </c:pt>
                <c:pt idx="688">
                  <c:v>43276</c:v>
                </c:pt>
                <c:pt idx="689">
                  <c:v>43273</c:v>
                </c:pt>
                <c:pt idx="690">
                  <c:v>43272</c:v>
                </c:pt>
                <c:pt idx="691">
                  <c:v>43271</c:v>
                </c:pt>
                <c:pt idx="692">
                  <c:v>43270</c:v>
                </c:pt>
                <c:pt idx="693">
                  <c:v>43269</c:v>
                </c:pt>
                <c:pt idx="694">
                  <c:v>43266</c:v>
                </c:pt>
                <c:pt idx="695">
                  <c:v>43265</c:v>
                </c:pt>
                <c:pt idx="696">
                  <c:v>43264</c:v>
                </c:pt>
                <c:pt idx="697">
                  <c:v>43263</c:v>
                </c:pt>
                <c:pt idx="698">
                  <c:v>43262</c:v>
                </c:pt>
                <c:pt idx="699">
                  <c:v>43259</c:v>
                </c:pt>
                <c:pt idx="700">
                  <c:v>43258</c:v>
                </c:pt>
                <c:pt idx="701">
                  <c:v>43257</c:v>
                </c:pt>
                <c:pt idx="702">
                  <c:v>43256</c:v>
                </c:pt>
                <c:pt idx="703">
                  <c:v>43255</c:v>
                </c:pt>
                <c:pt idx="704">
                  <c:v>43252</c:v>
                </c:pt>
                <c:pt idx="705">
                  <c:v>43251</c:v>
                </c:pt>
                <c:pt idx="706">
                  <c:v>43250</c:v>
                </c:pt>
                <c:pt idx="707">
                  <c:v>43249</c:v>
                </c:pt>
                <c:pt idx="708">
                  <c:v>43245</c:v>
                </c:pt>
                <c:pt idx="709">
                  <c:v>43244</c:v>
                </c:pt>
                <c:pt idx="710">
                  <c:v>43243</c:v>
                </c:pt>
                <c:pt idx="711">
                  <c:v>43242</c:v>
                </c:pt>
                <c:pt idx="712">
                  <c:v>43241</c:v>
                </c:pt>
                <c:pt idx="713">
                  <c:v>43238</c:v>
                </c:pt>
                <c:pt idx="714">
                  <c:v>43237</c:v>
                </c:pt>
                <c:pt idx="715">
                  <c:v>43236</c:v>
                </c:pt>
                <c:pt idx="716">
                  <c:v>43235</c:v>
                </c:pt>
                <c:pt idx="717">
                  <c:v>43234</c:v>
                </c:pt>
                <c:pt idx="718">
                  <c:v>43231</c:v>
                </c:pt>
                <c:pt idx="719">
                  <c:v>43230</c:v>
                </c:pt>
                <c:pt idx="720">
                  <c:v>43229</c:v>
                </c:pt>
                <c:pt idx="721">
                  <c:v>43228</c:v>
                </c:pt>
                <c:pt idx="722">
                  <c:v>43227</c:v>
                </c:pt>
                <c:pt idx="723">
                  <c:v>43224</c:v>
                </c:pt>
                <c:pt idx="724">
                  <c:v>43223</c:v>
                </c:pt>
                <c:pt idx="725">
                  <c:v>43222</c:v>
                </c:pt>
                <c:pt idx="726">
                  <c:v>43221</c:v>
                </c:pt>
                <c:pt idx="727">
                  <c:v>43220</c:v>
                </c:pt>
                <c:pt idx="728">
                  <c:v>43217</c:v>
                </c:pt>
                <c:pt idx="729">
                  <c:v>43216</c:v>
                </c:pt>
                <c:pt idx="730">
                  <c:v>43215</c:v>
                </c:pt>
                <c:pt idx="731">
                  <c:v>43214</c:v>
                </c:pt>
                <c:pt idx="732">
                  <c:v>43213</c:v>
                </c:pt>
                <c:pt idx="733">
                  <c:v>43210</c:v>
                </c:pt>
                <c:pt idx="734">
                  <c:v>43209</c:v>
                </c:pt>
                <c:pt idx="735">
                  <c:v>43208</c:v>
                </c:pt>
                <c:pt idx="736">
                  <c:v>43207</c:v>
                </c:pt>
                <c:pt idx="737">
                  <c:v>43206</c:v>
                </c:pt>
                <c:pt idx="738">
                  <c:v>43203</c:v>
                </c:pt>
                <c:pt idx="739">
                  <c:v>43202</c:v>
                </c:pt>
                <c:pt idx="740">
                  <c:v>43201</c:v>
                </c:pt>
                <c:pt idx="741">
                  <c:v>43200</c:v>
                </c:pt>
                <c:pt idx="742">
                  <c:v>43199</c:v>
                </c:pt>
                <c:pt idx="743">
                  <c:v>43196</c:v>
                </c:pt>
                <c:pt idx="744">
                  <c:v>43195</c:v>
                </c:pt>
                <c:pt idx="745">
                  <c:v>43194</c:v>
                </c:pt>
                <c:pt idx="746">
                  <c:v>43193</c:v>
                </c:pt>
                <c:pt idx="747">
                  <c:v>43192</c:v>
                </c:pt>
                <c:pt idx="748">
                  <c:v>43188</c:v>
                </c:pt>
                <c:pt idx="749">
                  <c:v>43187</c:v>
                </c:pt>
                <c:pt idx="750">
                  <c:v>43186</c:v>
                </c:pt>
                <c:pt idx="751">
                  <c:v>43185</c:v>
                </c:pt>
                <c:pt idx="752">
                  <c:v>43182</c:v>
                </c:pt>
                <c:pt idx="753">
                  <c:v>43181</c:v>
                </c:pt>
                <c:pt idx="754">
                  <c:v>43180</c:v>
                </c:pt>
                <c:pt idx="755">
                  <c:v>43179</c:v>
                </c:pt>
                <c:pt idx="756">
                  <c:v>43178</c:v>
                </c:pt>
                <c:pt idx="757">
                  <c:v>43175</c:v>
                </c:pt>
                <c:pt idx="758">
                  <c:v>43174</c:v>
                </c:pt>
                <c:pt idx="759">
                  <c:v>43173</c:v>
                </c:pt>
                <c:pt idx="760">
                  <c:v>43172</c:v>
                </c:pt>
                <c:pt idx="761">
                  <c:v>43171</c:v>
                </c:pt>
                <c:pt idx="762">
                  <c:v>43168</c:v>
                </c:pt>
                <c:pt idx="763">
                  <c:v>43167</c:v>
                </c:pt>
                <c:pt idx="764">
                  <c:v>43166</c:v>
                </c:pt>
                <c:pt idx="765">
                  <c:v>43165</c:v>
                </c:pt>
                <c:pt idx="766">
                  <c:v>43164</c:v>
                </c:pt>
                <c:pt idx="767">
                  <c:v>43161</c:v>
                </c:pt>
                <c:pt idx="768">
                  <c:v>43160</c:v>
                </c:pt>
                <c:pt idx="769">
                  <c:v>43159</c:v>
                </c:pt>
                <c:pt idx="770">
                  <c:v>43158</c:v>
                </c:pt>
                <c:pt idx="771">
                  <c:v>43157</c:v>
                </c:pt>
                <c:pt idx="772">
                  <c:v>43154</c:v>
                </c:pt>
                <c:pt idx="773">
                  <c:v>43153</c:v>
                </c:pt>
                <c:pt idx="774">
                  <c:v>43152</c:v>
                </c:pt>
                <c:pt idx="775">
                  <c:v>43151</c:v>
                </c:pt>
                <c:pt idx="776">
                  <c:v>43147</c:v>
                </c:pt>
                <c:pt idx="777">
                  <c:v>43146</c:v>
                </c:pt>
                <c:pt idx="778">
                  <c:v>43145</c:v>
                </c:pt>
                <c:pt idx="779">
                  <c:v>43144</c:v>
                </c:pt>
                <c:pt idx="780">
                  <c:v>43143</c:v>
                </c:pt>
                <c:pt idx="781">
                  <c:v>43140</c:v>
                </c:pt>
                <c:pt idx="782">
                  <c:v>43139</c:v>
                </c:pt>
                <c:pt idx="783">
                  <c:v>43138</c:v>
                </c:pt>
                <c:pt idx="784">
                  <c:v>43137</c:v>
                </c:pt>
                <c:pt idx="785">
                  <c:v>43136</c:v>
                </c:pt>
                <c:pt idx="786">
                  <c:v>43133</c:v>
                </c:pt>
                <c:pt idx="787">
                  <c:v>43132</c:v>
                </c:pt>
                <c:pt idx="788">
                  <c:v>43131</c:v>
                </c:pt>
                <c:pt idx="789">
                  <c:v>43130</c:v>
                </c:pt>
                <c:pt idx="790">
                  <c:v>43129</c:v>
                </c:pt>
                <c:pt idx="791">
                  <c:v>43126</c:v>
                </c:pt>
                <c:pt idx="792">
                  <c:v>43125</c:v>
                </c:pt>
                <c:pt idx="793">
                  <c:v>43124</c:v>
                </c:pt>
                <c:pt idx="794">
                  <c:v>43123</c:v>
                </c:pt>
                <c:pt idx="795">
                  <c:v>43122</c:v>
                </c:pt>
                <c:pt idx="796">
                  <c:v>43119</c:v>
                </c:pt>
                <c:pt idx="797">
                  <c:v>43118</c:v>
                </c:pt>
                <c:pt idx="798">
                  <c:v>43117</c:v>
                </c:pt>
                <c:pt idx="799">
                  <c:v>43116</c:v>
                </c:pt>
                <c:pt idx="800">
                  <c:v>43112</c:v>
                </c:pt>
                <c:pt idx="801">
                  <c:v>43111</c:v>
                </c:pt>
                <c:pt idx="802">
                  <c:v>43110</c:v>
                </c:pt>
                <c:pt idx="803">
                  <c:v>43109</c:v>
                </c:pt>
                <c:pt idx="804">
                  <c:v>43108</c:v>
                </c:pt>
                <c:pt idx="805">
                  <c:v>43105</c:v>
                </c:pt>
                <c:pt idx="806">
                  <c:v>43104</c:v>
                </c:pt>
                <c:pt idx="807">
                  <c:v>43103</c:v>
                </c:pt>
                <c:pt idx="808">
                  <c:v>43102</c:v>
                </c:pt>
                <c:pt idx="809">
                  <c:v>43098</c:v>
                </c:pt>
                <c:pt idx="810">
                  <c:v>43097</c:v>
                </c:pt>
                <c:pt idx="811">
                  <c:v>43096</c:v>
                </c:pt>
                <c:pt idx="812">
                  <c:v>43095</c:v>
                </c:pt>
                <c:pt idx="813">
                  <c:v>43091</c:v>
                </c:pt>
                <c:pt idx="814">
                  <c:v>43090</c:v>
                </c:pt>
                <c:pt idx="815">
                  <c:v>43089</c:v>
                </c:pt>
                <c:pt idx="816">
                  <c:v>43088</c:v>
                </c:pt>
                <c:pt idx="817">
                  <c:v>43087</c:v>
                </c:pt>
                <c:pt idx="818">
                  <c:v>43084</c:v>
                </c:pt>
                <c:pt idx="819">
                  <c:v>43083</c:v>
                </c:pt>
                <c:pt idx="820">
                  <c:v>43082</c:v>
                </c:pt>
                <c:pt idx="821">
                  <c:v>43081</c:v>
                </c:pt>
                <c:pt idx="822">
                  <c:v>43080</c:v>
                </c:pt>
                <c:pt idx="823">
                  <c:v>43077</c:v>
                </c:pt>
                <c:pt idx="824">
                  <c:v>43076</c:v>
                </c:pt>
                <c:pt idx="825">
                  <c:v>43075</c:v>
                </c:pt>
                <c:pt idx="826">
                  <c:v>43074</c:v>
                </c:pt>
                <c:pt idx="827">
                  <c:v>43073</c:v>
                </c:pt>
                <c:pt idx="828">
                  <c:v>43070</c:v>
                </c:pt>
                <c:pt idx="829">
                  <c:v>43069</c:v>
                </c:pt>
                <c:pt idx="830">
                  <c:v>43068</c:v>
                </c:pt>
                <c:pt idx="831">
                  <c:v>43067</c:v>
                </c:pt>
                <c:pt idx="832">
                  <c:v>43066</c:v>
                </c:pt>
                <c:pt idx="833">
                  <c:v>43063</c:v>
                </c:pt>
                <c:pt idx="834">
                  <c:v>43061</c:v>
                </c:pt>
                <c:pt idx="835">
                  <c:v>43060</c:v>
                </c:pt>
                <c:pt idx="836">
                  <c:v>43059</c:v>
                </c:pt>
                <c:pt idx="837">
                  <c:v>43056</c:v>
                </c:pt>
                <c:pt idx="838">
                  <c:v>43055</c:v>
                </c:pt>
                <c:pt idx="839">
                  <c:v>43054</c:v>
                </c:pt>
                <c:pt idx="840">
                  <c:v>43053</c:v>
                </c:pt>
                <c:pt idx="841">
                  <c:v>43052</c:v>
                </c:pt>
                <c:pt idx="842">
                  <c:v>43049</c:v>
                </c:pt>
                <c:pt idx="843">
                  <c:v>43048</c:v>
                </c:pt>
                <c:pt idx="844">
                  <c:v>43047</c:v>
                </c:pt>
                <c:pt idx="845">
                  <c:v>43046</c:v>
                </c:pt>
                <c:pt idx="846">
                  <c:v>43045</c:v>
                </c:pt>
                <c:pt idx="847">
                  <c:v>43042</c:v>
                </c:pt>
                <c:pt idx="848">
                  <c:v>43041</c:v>
                </c:pt>
                <c:pt idx="849">
                  <c:v>43040</c:v>
                </c:pt>
                <c:pt idx="850">
                  <c:v>43039</c:v>
                </c:pt>
                <c:pt idx="851">
                  <c:v>43038</c:v>
                </c:pt>
                <c:pt idx="852">
                  <c:v>43035</c:v>
                </c:pt>
                <c:pt idx="853">
                  <c:v>43034</c:v>
                </c:pt>
                <c:pt idx="854">
                  <c:v>43033</c:v>
                </c:pt>
                <c:pt idx="855">
                  <c:v>43032</c:v>
                </c:pt>
                <c:pt idx="856">
                  <c:v>43031</c:v>
                </c:pt>
                <c:pt idx="857">
                  <c:v>43028</c:v>
                </c:pt>
                <c:pt idx="858">
                  <c:v>43027</c:v>
                </c:pt>
                <c:pt idx="859">
                  <c:v>43026</c:v>
                </c:pt>
                <c:pt idx="860">
                  <c:v>43025</c:v>
                </c:pt>
                <c:pt idx="861">
                  <c:v>43024</c:v>
                </c:pt>
                <c:pt idx="862">
                  <c:v>43021</c:v>
                </c:pt>
                <c:pt idx="863">
                  <c:v>43020</c:v>
                </c:pt>
                <c:pt idx="864">
                  <c:v>43019</c:v>
                </c:pt>
                <c:pt idx="865">
                  <c:v>43018</c:v>
                </c:pt>
                <c:pt idx="866">
                  <c:v>43017</c:v>
                </c:pt>
                <c:pt idx="867">
                  <c:v>43014</c:v>
                </c:pt>
                <c:pt idx="868">
                  <c:v>43013</c:v>
                </c:pt>
                <c:pt idx="869">
                  <c:v>43012</c:v>
                </c:pt>
                <c:pt idx="870">
                  <c:v>43011</c:v>
                </c:pt>
                <c:pt idx="871">
                  <c:v>43010</c:v>
                </c:pt>
                <c:pt idx="872">
                  <c:v>43007</c:v>
                </c:pt>
                <c:pt idx="873">
                  <c:v>43006</c:v>
                </c:pt>
                <c:pt idx="874">
                  <c:v>43005</c:v>
                </c:pt>
                <c:pt idx="875">
                  <c:v>43004</c:v>
                </c:pt>
                <c:pt idx="876">
                  <c:v>43003</c:v>
                </c:pt>
                <c:pt idx="877">
                  <c:v>43000</c:v>
                </c:pt>
                <c:pt idx="878">
                  <c:v>42999</c:v>
                </c:pt>
                <c:pt idx="879">
                  <c:v>42998</c:v>
                </c:pt>
                <c:pt idx="880">
                  <c:v>42997</c:v>
                </c:pt>
                <c:pt idx="881">
                  <c:v>42996</c:v>
                </c:pt>
                <c:pt idx="882">
                  <c:v>42993</c:v>
                </c:pt>
                <c:pt idx="883">
                  <c:v>42992</c:v>
                </c:pt>
                <c:pt idx="884">
                  <c:v>42991</c:v>
                </c:pt>
                <c:pt idx="885">
                  <c:v>42990</c:v>
                </c:pt>
                <c:pt idx="886">
                  <c:v>42989</c:v>
                </c:pt>
                <c:pt idx="887">
                  <c:v>42986</c:v>
                </c:pt>
                <c:pt idx="888">
                  <c:v>42985</c:v>
                </c:pt>
                <c:pt idx="889">
                  <c:v>42984</c:v>
                </c:pt>
                <c:pt idx="890">
                  <c:v>42983</c:v>
                </c:pt>
                <c:pt idx="891">
                  <c:v>42979</c:v>
                </c:pt>
                <c:pt idx="892">
                  <c:v>42978</c:v>
                </c:pt>
                <c:pt idx="893">
                  <c:v>42977</c:v>
                </c:pt>
                <c:pt idx="894">
                  <c:v>42976</c:v>
                </c:pt>
                <c:pt idx="895">
                  <c:v>42975</c:v>
                </c:pt>
                <c:pt idx="896">
                  <c:v>42972</c:v>
                </c:pt>
                <c:pt idx="897">
                  <c:v>42971</c:v>
                </c:pt>
                <c:pt idx="898">
                  <c:v>42970</c:v>
                </c:pt>
                <c:pt idx="899">
                  <c:v>42969</c:v>
                </c:pt>
                <c:pt idx="900">
                  <c:v>42968</c:v>
                </c:pt>
                <c:pt idx="901">
                  <c:v>42965</c:v>
                </c:pt>
                <c:pt idx="902">
                  <c:v>42964</c:v>
                </c:pt>
                <c:pt idx="903">
                  <c:v>42963</c:v>
                </c:pt>
                <c:pt idx="904">
                  <c:v>42962</c:v>
                </c:pt>
                <c:pt idx="905">
                  <c:v>42961</c:v>
                </c:pt>
                <c:pt idx="906">
                  <c:v>42958</c:v>
                </c:pt>
                <c:pt idx="907">
                  <c:v>42957</c:v>
                </c:pt>
                <c:pt idx="908">
                  <c:v>42956</c:v>
                </c:pt>
                <c:pt idx="909">
                  <c:v>42955</c:v>
                </c:pt>
                <c:pt idx="910">
                  <c:v>42954</c:v>
                </c:pt>
                <c:pt idx="911">
                  <c:v>42951</c:v>
                </c:pt>
                <c:pt idx="912">
                  <c:v>42950</c:v>
                </c:pt>
                <c:pt idx="913">
                  <c:v>42949</c:v>
                </c:pt>
                <c:pt idx="914">
                  <c:v>42948</c:v>
                </c:pt>
                <c:pt idx="915">
                  <c:v>42947</c:v>
                </c:pt>
                <c:pt idx="916">
                  <c:v>42944</c:v>
                </c:pt>
                <c:pt idx="917">
                  <c:v>42943</c:v>
                </c:pt>
                <c:pt idx="918">
                  <c:v>42942</c:v>
                </c:pt>
                <c:pt idx="919">
                  <c:v>42941</c:v>
                </c:pt>
                <c:pt idx="920">
                  <c:v>42940</c:v>
                </c:pt>
                <c:pt idx="921">
                  <c:v>42937</c:v>
                </c:pt>
                <c:pt idx="922">
                  <c:v>42936</c:v>
                </c:pt>
                <c:pt idx="923">
                  <c:v>42935</c:v>
                </c:pt>
                <c:pt idx="924">
                  <c:v>42934</c:v>
                </c:pt>
                <c:pt idx="925">
                  <c:v>42933</c:v>
                </c:pt>
                <c:pt idx="926">
                  <c:v>42930</c:v>
                </c:pt>
                <c:pt idx="927">
                  <c:v>42929</c:v>
                </c:pt>
                <c:pt idx="928">
                  <c:v>42928</c:v>
                </c:pt>
                <c:pt idx="929">
                  <c:v>42927</c:v>
                </c:pt>
                <c:pt idx="930">
                  <c:v>42926</c:v>
                </c:pt>
                <c:pt idx="931">
                  <c:v>42923</c:v>
                </c:pt>
                <c:pt idx="932">
                  <c:v>42922</c:v>
                </c:pt>
                <c:pt idx="933">
                  <c:v>42921</c:v>
                </c:pt>
                <c:pt idx="934">
                  <c:v>42919</c:v>
                </c:pt>
                <c:pt idx="935">
                  <c:v>42916</c:v>
                </c:pt>
                <c:pt idx="936">
                  <c:v>42915</c:v>
                </c:pt>
                <c:pt idx="937">
                  <c:v>42914</c:v>
                </c:pt>
                <c:pt idx="938">
                  <c:v>42913</c:v>
                </c:pt>
                <c:pt idx="939">
                  <c:v>42912</c:v>
                </c:pt>
                <c:pt idx="940">
                  <c:v>42909</c:v>
                </c:pt>
                <c:pt idx="941">
                  <c:v>42908</c:v>
                </c:pt>
                <c:pt idx="942">
                  <c:v>42907</c:v>
                </c:pt>
                <c:pt idx="943">
                  <c:v>42906</c:v>
                </c:pt>
                <c:pt idx="944">
                  <c:v>42905</c:v>
                </c:pt>
                <c:pt idx="945">
                  <c:v>42902</c:v>
                </c:pt>
                <c:pt idx="946">
                  <c:v>42901</c:v>
                </c:pt>
                <c:pt idx="947">
                  <c:v>42900</c:v>
                </c:pt>
                <c:pt idx="948">
                  <c:v>42899</c:v>
                </c:pt>
                <c:pt idx="949">
                  <c:v>42898</c:v>
                </c:pt>
                <c:pt idx="950">
                  <c:v>42895</c:v>
                </c:pt>
                <c:pt idx="951">
                  <c:v>42894</c:v>
                </c:pt>
                <c:pt idx="952">
                  <c:v>42893</c:v>
                </c:pt>
                <c:pt idx="953">
                  <c:v>42892</c:v>
                </c:pt>
                <c:pt idx="954">
                  <c:v>42891</c:v>
                </c:pt>
                <c:pt idx="955">
                  <c:v>42888</c:v>
                </c:pt>
                <c:pt idx="956">
                  <c:v>42887</c:v>
                </c:pt>
                <c:pt idx="957">
                  <c:v>42886</c:v>
                </c:pt>
                <c:pt idx="958">
                  <c:v>42885</c:v>
                </c:pt>
                <c:pt idx="959">
                  <c:v>42881</c:v>
                </c:pt>
                <c:pt idx="960">
                  <c:v>42880</c:v>
                </c:pt>
                <c:pt idx="961">
                  <c:v>42879</c:v>
                </c:pt>
                <c:pt idx="962">
                  <c:v>42878</c:v>
                </c:pt>
                <c:pt idx="963">
                  <c:v>42877</c:v>
                </c:pt>
                <c:pt idx="964">
                  <c:v>42874</c:v>
                </c:pt>
                <c:pt idx="965">
                  <c:v>42873</c:v>
                </c:pt>
                <c:pt idx="966">
                  <c:v>42872</c:v>
                </c:pt>
                <c:pt idx="967">
                  <c:v>42871</c:v>
                </c:pt>
                <c:pt idx="968">
                  <c:v>42870</c:v>
                </c:pt>
                <c:pt idx="969">
                  <c:v>42867</c:v>
                </c:pt>
                <c:pt idx="970">
                  <c:v>42866</c:v>
                </c:pt>
                <c:pt idx="971">
                  <c:v>42865</c:v>
                </c:pt>
                <c:pt idx="972">
                  <c:v>42864</c:v>
                </c:pt>
                <c:pt idx="973">
                  <c:v>42863</c:v>
                </c:pt>
                <c:pt idx="974">
                  <c:v>42860</c:v>
                </c:pt>
                <c:pt idx="975">
                  <c:v>42859</c:v>
                </c:pt>
                <c:pt idx="976">
                  <c:v>42858</c:v>
                </c:pt>
                <c:pt idx="977">
                  <c:v>42857</c:v>
                </c:pt>
                <c:pt idx="978">
                  <c:v>42856</c:v>
                </c:pt>
                <c:pt idx="979">
                  <c:v>42853</c:v>
                </c:pt>
                <c:pt idx="980">
                  <c:v>42852</c:v>
                </c:pt>
                <c:pt idx="981">
                  <c:v>42851</c:v>
                </c:pt>
                <c:pt idx="982">
                  <c:v>42850</c:v>
                </c:pt>
                <c:pt idx="983">
                  <c:v>42849</c:v>
                </c:pt>
                <c:pt idx="984">
                  <c:v>42846</c:v>
                </c:pt>
                <c:pt idx="985">
                  <c:v>42845</c:v>
                </c:pt>
                <c:pt idx="986">
                  <c:v>42844</c:v>
                </c:pt>
                <c:pt idx="987">
                  <c:v>42843</c:v>
                </c:pt>
                <c:pt idx="988">
                  <c:v>42842</c:v>
                </c:pt>
                <c:pt idx="989">
                  <c:v>42838</c:v>
                </c:pt>
                <c:pt idx="990">
                  <c:v>42837</c:v>
                </c:pt>
                <c:pt idx="991">
                  <c:v>42836</c:v>
                </c:pt>
                <c:pt idx="992">
                  <c:v>42835</c:v>
                </c:pt>
                <c:pt idx="993">
                  <c:v>42832</c:v>
                </c:pt>
                <c:pt idx="994">
                  <c:v>42831</c:v>
                </c:pt>
                <c:pt idx="995">
                  <c:v>42830</c:v>
                </c:pt>
                <c:pt idx="996">
                  <c:v>42829</c:v>
                </c:pt>
                <c:pt idx="997">
                  <c:v>42828</c:v>
                </c:pt>
                <c:pt idx="998">
                  <c:v>42825</c:v>
                </c:pt>
                <c:pt idx="999">
                  <c:v>42824</c:v>
                </c:pt>
                <c:pt idx="1000">
                  <c:v>42823</c:v>
                </c:pt>
                <c:pt idx="1001">
                  <c:v>42822</c:v>
                </c:pt>
                <c:pt idx="1002">
                  <c:v>42821</c:v>
                </c:pt>
                <c:pt idx="1003">
                  <c:v>42818</c:v>
                </c:pt>
                <c:pt idx="1004">
                  <c:v>42817</c:v>
                </c:pt>
                <c:pt idx="1005">
                  <c:v>42816</c:v>
                </c:pt>
                <c:pt idx="1006">
                  <c:v>42815</c:v>
                </c:pt>
                <c:pt idx="1007">
                  <c:v>42814</c:v>
                </c:pt>
                <c:pt idx="1008">
                  <c:v>42811</c:v>
                </c:pt>
                <c:pt idx="1009">
                  <c:v>42810</c:v>
                </c:pt>
                <c:pt idx="1010">
                  <c:v>42809</c:v>
                </c:pt>
                <c:pt idx="1011">
                  <c:v>42808</c:v>
                </c:pt>
                <c:pt idx="1012">
                  <c:v>42807</c:v>
                </c:pt>
                <c:pt idx="1013">
                  <c:v>42804</c:v>
                </c:pt>
                <c:pt idx="1014">
                  <c:v>42803</c:v>
                </c:pt>
                <c:pt idx="1015">
                  <c:v>42802</c:v>
                </c:pt>
                <c:pt idx="1016">
                  <c:v>42801</c:v>
                </c:pt>
                <c:pt idx="1017">
                  <c:v>42800</c:v>
                </c:pt>
                <c:pt idx="1018">
                  <c:v>42797</c:v>
                </c:pt>
                <c:pt idx="1019">
                  <c:v>42796</c:v>
                </c:pt>
                <c:pt idx="1020">
                  <c:v>42795</c:v>
                </c:pt>
                <c:pt idx="1021">
                  <c:v>42794</c:v>
                </c:pt>
                <c:pt idx="1022">
                  <c:v>42793</c:v>
                </c:pt>
                <c:pt idx="1023">
                  <c:v>42790</c:v>
                </c:pt>
                <c:pt idx="1024">
                  <c:v>42789</c:v>
                </c:pt>
                <c:pt idx="1025">
                  <c:v>42788</c:v>
                </c:pt>
                <c:pt idx="1026">
                  <c:v>42787</c:v>
                </c:pt>
                <c:pt idx="1027">
                  <c:v>42783</c:v>
                </c:pt>
                <c:pt idx="1028">
                  <c:v>42782</c:v>
                </c:pt>
                <c:pt idx="1029">
                  <c:v>42781</c:v>
                </c:pt>
                <c:pt idx="1030">
                  <c:v>42780</c:v>
                </c:pt>
                <c:pt idx="1031">
                  <c:v>42779</c:v>
                </c:pt>
                <c:pt idx="1032">
                  <c:v>42776</c:v>
                </c:pt>
                <c:pt idx="1033">
                  <c:v>42775</c:v>
                </c:pt>
                <c:pt idx="1034">
                  <c:v>42774</c:v>
                </c:pt>
                <c:pt idx="1035">
                  <c:v>42773</c:v>
                </c:pt>
                <c:pt idx="1036">
                  <c:v>42772</c:v>
                </c:pt>
                <c:pt idx="1037">
                  <c:v>42769</c:v>
                </c:pt>
                <c:pt idx="1038">
                  <c:v>42768</c:v>
                </c:pt>
                <c:pt idx="1039">
                  <c:v>42767</c:v>
                </c:pt>
                <c:pt idx="1040">
                  <c:v>42766</c:v>
                </c:pt>
                <c:pt idx="1041">
                  <c:v>42765</c:v>
                </c:pt>
                <c:pt idx="1042">
                  <c:v>42762</c:v>
                </c:pt>
                <c:pt idx="1043">
                  <c:v>42761</c:v>
                </c:pt>
                <c:pt idx="1044">
                  <c:v>42760</c:v>
                </c:pt>
                <c:pt idx="1045">
                  <c:v>42759</c:v>
                </c:pt>
                <c:pt idx="1046">
                  <c:v>42758</c:v>
                </c:pt>
                <c:pt idx="1047">
                  <c:v>42755</c:v>
                </c:pt>
                <c:pt idx="1048">
                  <c:v>42754</c:v>
                </c:pt>
                <c:pt idx="1049">
                  <c:v>42753</c:v>
                </c:pt>
                <c:pt idx="1050">
                  <c:v>42752</c:v>
                </c:pt>
                <c:pt idx="1051">
                  <c:v>42748</c:v>
                </c:pt>
                <c:pt idx="1052">
                  <c:v>42747</c:v>
                </c:pt>
                <c:pt idx="1053">
                  <c:v>42746</c:v>
                </c:pt>
                <c:pt idx="1054">
                  <c:v>42745</c:v>
                </c:pt>
                <c:pt idx="1055">
                  <c:v>42744</c:v>
                </c:pt>
                <c:pt idx="1056">
                  <c:v>42741</c:v>
                </c:pt>
                <c:pt idx="1057">
                  <c:v>42740</c:v>
                </c:pt>
                <c:pt idx="1058">
                  <c:v>42739</c:v>
                </c:pt>
                <c:pt idx="1059">
                  <c:v>42738</c:v>
                </c:pt>
                <c:pt idx="1060">
                  <c:v>42734</c:v>
                </c:pt>
                <c:pt idx="1061">
                  <c:v>42733</c:v>
                </c:pt>
                <c:pt idx="1062">
                  <c:v>42732</c:v>
                </c:pt>
                <c:pt idx="1063">
                  <c:v>42731</c:v>
                </c:pt>
                <c:pt idx="1064">
                  <c:v>42727</c:v>
                </c:pt>
                <c:pt idx="1065">
                  <c:v>42726</c:v>
                </c:pt>
                <c:pt idx="1066">
                  <c:v>42725</c:v>
                </c:pt>
                <c:pt idx="1067">
                  <c:v>42724</c:v>
                </c:pt>
                <c:pt idx="1068">
                  <c:v>42723</c:v>
                </c:pt>
                <c:pt idx="1069">
                  <c:v>42720</c:v>
                </c:pt>
                <c:pt idx="1070">
                  <c:v>42719</c:v>
                </c:pt>
                <c:pt idx="1071">
                  <c:v>42718</c:v>
                </c:pt>
                <c:pt idx="1072">
                  <c:v>42717</c:v>
                </c:pt>
                <c:pt idx="1073">
                  <c:v>42716</c:v>
                </c:pt>
                <c:pt idx="1074">
                  <c:v>42713</c:v>
                </c:pt>
                <c:pt idx="1075">
                  <c:v>42712</c:v>
                </c:pt>
                <c:pt idx="1076">
                  <c:v>42711</c:v>
                </c:pt>
                <c:pt idx="1077">
                  <c:v>42710</c:v>
                </c:pt>
                <c:pt idx="1078">
                  <c:v>42709</c:v>
                </c:pt>
                <c:pt idx="1079">
                  <c:v>42706</c:v>
                </c:pt>
                <c:pt idx="1080">
                  <c:v>42705</c:v>
                </c:pt>
                <c:pt idx="1081">
                  <c:v>42704</c:v>
                </c:pt>
                <c:pt idx="1082">
                  <c:v>42703</c:v>
                </c:pt>
                <c:pt idx="1083">
                  <c:v>42702</c:v>
                </c:pt>
                <c:pt idx="1084">
                  <c:v>42699</c:v>
                </c:pt>
                <c:pt idx="1085">
                  <c:v>42697</c:v>
                </c:pt>
                <c:pt idx="1086">
                  <c:v>42696</c:v>
                </c:pt>
                <c:pt idx="1087">
                  <c:v>42695</c:v>
                </c:pt>
                <c:pt idx="1088">
                  <c:v>42692</c:v>
                </c:pt>
                <c:pt idx="1089">
                  <c:v>42691</c:v>
                </c:pt>
                <c:pt idx="1090">
                  <c:v>42690</c:v>
                </c:pt>
                <c:pt idx="1091">
                  <c:v>42689</c:v>
                </c:pt>
                <c:pt idx="1092">
                  <c:v>42688</c:v>
                </c:pt>
                <c:pt idx="1093">
                  <c:v>42685</c:v>
                </c:pt>
                <c:pt idx="1094">
                  <c:v>42684</c:v>
                </c:pt>
                <c:pt idx="1095">
                  <c:v>42683</c:v>
                </c:pt>
                <c:pt idx="1096">
                  <c:v>42682</c:v>
                </c:pt>
                <c:pt idx="1097">
                  <c:v>42681</c:v>
                </c:pt>
                <c:pt idx="1098">
                  <c:v>42678</c:v>
                </c:pt>
                <c:pt idx="1099">
                  <c:v>42677</c:v>
                </c:pt>
                <c:pt idx="1100">
                  <c:v>42676</c:v>
                </c:pt>
                <c:pt idx="1101">
                  <c:v>42675</c:v>
                </c:pt>
                <c:pt idx="1102">
                  <c:v>42674</c:v>
                </c:pt>
                <c:pt idx="1103">
                  <c:v>42671</c:v>
                </c:pt>
                <c:pt idx="1104">
                  <c:v>42670</c:v>
                </c:pt>
                <c:pt idx="1105">
                  <c:v>42669</c:v>
                </c:pt>
                <c:pt idx="1106">
                  <c:v>42668</c:v>
                </c:pt>
                <c:pt idx="1107">
                  <c:v>42667</c:v>
                </c:pt>
                <c:pt idx="1108">
                  <c:v>42664</c:v>
                </c:pt>
                <c:pt idx="1109">
                  <c:v>42663</c:v>
                </c:pt>
                <c:pt idx="1110">
                  <c:v>42662</c:v>
                </c:pt>
                <c:pt idx="1111">
                  <c:v>42661</c:v>
                </c:pt>
                <c:pt idx="1112">
                  <c:v>42660</c:v>
                </c:pt>
                <c:pt idx="1113">
                  <c:v>42657</c:v>
                </c:pt>
                <c:pt idx="1114">
                  <c:v>42656</c:v>
                </c:pt>
                <c:pt idx="1115">
                  <c:v>42655</c:v>
                </c:pt>
                <c:pt idx="1116">
                  <c:v>42654</c:v>
                </c:pt>
                <c:pt idx="1117">
                  <c:v>42653</c:v>
                </c:pt>
                <c:pt idx="1118">
                  <c:v>42650</c:v>
                </c:pt>
                <c:pt idx="1119">
                  <c:v>42649</c:v>
                </c:pt>
                <c:pt idx="1120">
                  <c:v>42648</c:v>
                </c:pt>
                <c:pt idx="1121">
                  <c:v>42647</c:v>
                </c:pt>
                <c:pt idx="1122">
                  <c:v>42646</c:v>
                </c:pt>
                <c:pt idx="1123">
                  <c:v>42643</c:v>
                </c:pt>
                <c:pt idx="1124">
                  <c:v>42642</c:v>
                </c:pt>
                <c:pt idx="1125">
                  <c:v>42641</c:v>
                </c:pt>
                <c:pt idx="1126">
                  <c:v>42640</c:v>
                </c:pt>
                <c:pt idx="1127">
                  <c:v>42639</c:v>
                </c:pt>
                <c:pt idx="1128">
                  <c:v>42636</c:v>
                </c:pt>
                <c:pt idx="1129">
                  <c:v>42635</c:v>
                </c:pt>
                <c:pt idx="1130">
                  <c:v>42634</c:v>
                </c:pt>
                <c:pt idx="1131">
                  <c:v>42633</c:v>
                </c:pt>
                <c:pt idx="1132">
                  <c:v>42632</c:v>
                </c:pt>
                <c:pt idx="1133">
                  <c:v>42629</c:v>
                </c:pt>
                <c:pt idx="1134">
                  <c:v>42628</c:v>
                </c:pt>
                <c:pt idx="1135">
                  <c:v>42627</c:v>
                </c:pt>
                <c:pt idx="1136">
                  <c:v>42626</c:v>
                </c:pt>
                <c:pt idx="1137">
                  <c:v>42625</c:v>
                </c:pt>
                <c:pt idx="1138">
                  <c:v>42622</c:v>
                </c:pt>
                <c:pt idx="1139">
                  <c:v>42621</c:v>
                </c:pt>
                <c:pt idx="1140">
                  <c:v>42620</c:v>
                </c:pt>
                <c:pt idx="1141">
                  <c:v>42619</c:v>
                </c:pt>
                <c:pt idx="1142">
                  <c:v>42615</c:v>
                </c:pt>
                <c:pt idx="1143">
                  <c:v>42614</c:v>
                </c:pt>
                <c:pt idx="1144">
                  <c:v>42613</c:v>
                </c:pt>
                <c:pt idx="1145">
                  <c:v>42612</c:v>
                </c:pt>
                <c:pt idx="1146">
                  <c:v>42611</c:v>
                </c:pt>
                <c:pt idx="1147">
                  <c:v>42608</c:v>
                </c:pt>
                <c:pt idx="1148">
                  <c:v>42607</c:v>
                </c:pt>
                <c:pt idx="1149">
                  <c:v>42606</c:v>
                </c:pt>
                <c:pt idx="1150">
                  <c:v>42605</c:v>
                </c:pt>
                <c:pt idx="1151">
                  <c:v>42604</c:v>
                </c:pt>
                <c:pt idx="1152">
                  <c:v>42601</c:v>
                </c:pt>
                <c:pt idx="1153">
                  <c:v>42600</c:v>
                </c:pt>
                <c:pt idx="1154">
                  <c:v>42599</c:v>
                </c:pt>
                <c:pt idx="1155">
                  <c:v>42598</c:v>
                </c:pt>
                <c:pt idx="1156">
                  <c:v>42597</c:v>
                </c:pt>
                <c:pt idx="1157">
                  <c:v>42594</c:v>
                </c:pt>
                <c:pt idx="1158">
                  <c:v>42593</c:v>
                </c:pt>
                <c:pt idx="1159">
                  <c:v>42592</c:v>
                </c:pt>
                <c:pt idx="1160">
                  <c:v>42591</c:v>
                </c:pt>
                <c:pt idx="1161">
                  <c:v>42590</c:v>
                </c:pt>
                <c:pt idx="1162">
                  <c:v>42587</c:v>
                </c:pt>
                <c:pt idx="1163">
                  <c:v>42586</c:v>
                </c:pt>
                <c:pt idx="1164">
                  <c:v>42585</c:v>
                </c:pt>
                <c:pt idx="1165">
                  <c:v>42584</c:v>
                </c:pt>
                <c:pt idx="1166">
                  <c:v>42583</c:v>
                </c:pt>
                <c:pt idx="1167">
                  <c:v>42580</c:v>
                </c:pt>
                <c:pt idx="1168">
                  <c:v>42579</c:v>
                </c:pt>
                <c:pt idx="1169">
                  <c:v>42578</c:v>
                </c:pt>
                <c:pt idx="1170">
                  <c:v>42577</c:v>
                </c:pt>
                <c:pt idx="1171">
                  <c:v>42576</c:v>
                </c:pt>
                <c:pt idx="1172">
                  <c:v>42573</c:v>
                </c:pt>
                <c:pt idx="1173">
                  <c:v>42572</c:v>
                </c:pt>
                <c:pt idx="1174">
                  <c:v>42571</c:v>
                </c:pt>
                <c:pt idx="1175">
                  <c:v>42570</c:v>
                </c:pt>
                <c:pt idx="1176">
                  <c:v>42569</c:v>
                </c:pt>
                <c:pt idx="1177">
                  <c:v>42566</c:v>
                </c:pt>
                <c:pt idx="1178">
                  <c:v>42565</c:v>
                </c:pt>
                <c:pt idx="1179">
                  <c:v>42564</c:v>
                </c:pt>
                <c:pt idx="1180">
                  <c:v>42563</c:v>
                </c:pt>
                <c:pt idx="1181">
                  <c:v>42562</c:v>
                </c:pt>
                <c:pt idx="1182">
                  <c:v>42559</c:v>
                </c:pt>
                <c:pt idx="1183">
                  <c:v>42558</c:v>
                </c:pt>
                <c:pt idx="1184">
                  <c:v>42557</c:v>
                </c:pt>
                <c:pt idx="1185">
                  <c:v>42556</c:v>
                </c:pt>
                <c:pt idx="1186">
                  <c:v>42552</c:v>
                </c:pt>
                <c:pt idx="1187">
                  <c:v>42551</c:v>
                </c:pt>
                <c:pt idx="1188">
                  <c:v>42550</c:v>
                </c:pt>
                <c:pt idx="1189">
                  <c:v>42549</c:v>
                </c:pt>
                <c:pt idx="1190">
                  <c:v>42548</c:v>
                </c:pt>
                <c:pt idx="1191">
                  <c:v>42545</c:v>
                </c:pt>
                <c:pt idx="1192">
                  <c:v>42544</c:v>
                </c:pt>
                <c:pt idx="1193">
                  <c:v>42543</c:v>
                </c:pt>
                <c:pt idx="1194">
                  <c:v>42542</c:v>
                </c:pt>
                <c:pt idx="1195">
                  <c:v>42541</c:v>
                </c:pt>
                <c:pt idx="1196">
                  <c:v>42538</c:v>
                </c:pt>
                <c:pt idx="1197">
                  <c:v>42537</c:v>
                </c:pt>
                <c:pt idx="1198">
                  <c:v>42536</c:v>
                </c:pt>
                <c:pt idx="1199">
                  <c:v>42535</c:v>
                </c:pt>
                <c:pt idx="1200">
                  <c:v>42534</c:v>
                </c:pt>
                <c:pt idx="1201">
                  <c:v>42531</c:v>
                </c:pt>
                <c:pt idx="1202">
                  <c:v>42530</c:v>
                </c:pt>
                <c:pt idx="1203">
                  <c:v>42529</c:v>
                </c:pt>
                <c:pt idx="1204">
                  <c:v>42528</c:v>
                </c:pt>
                <c:pt idx="1205">
                  <c:v>42527</c:v>
                </c:pt>
                <c:pt idx="1206">
                  <c:v>42524</c:v>
                </c:pt>
                <c:pt idx="1207">
                  <c:v>42523</c:v>
                </c:pt>
                <c:pt idx="1208">
                  <c:v>42522</c:v>
                </c:pt>
                <c:pt idx="1209">
                  <c:v>42521</c:v>
                </c:pt>
                <c:pt idx="1210">
                  <c:v>42517</c:v>
                </c:pt>
                <c:pt idx="1211">
                  <c:v>42516</c:v>
                </c:pt>
                <c:pt idx="1212">
                  <c:v>42515</c:v>
                </c:pt>
                <c:pt idx="1213">
                  <c:v>42514</c:v>
                </c:pt>
                <c:pt idx="1214">
                  <c:v>42513</c:v>
                </c:pt>
                <c:pt idx="1215">
                  <c:v>42510</c:v>
                </c:pt>
                <c:pt idx="1216">
                  <c:v>42509</c:v>
                </c:pt>
                <c:pt idx="1217">
                  <c:v>42508</c:v>
                </c:pt>
                <c:pt idx="1218">
                  <c:v>42507</c:v>
                </c:pt>
                <c:pt idx="1219">
                  <c:v>42506</c:v>
                </c:pt>
                <c:pt idx="1220">
                  <c:v>42503</c:v>
                </c:pt>
                <c:pt idx="1221">
                  <c:v>42502</c:v>
                </c:pt>
                <c:pt idx="1222">
                  <c:v>42501</c:v>
                </c:pt>
                <c:pt idx="1223">
                  <c:v>42500</c:v>
                </c:pt>
                <c:pt idx="1224">
                  <c:v>42499</c:v>
                </c:pt>
                <c:pt idx="1225">
                  <c:v>42496</c:v>
                </c:pt>
                <c:pt idx="1226">
                  <c:v>42495</c:v>
                </c:pt>
                <c:pt idx="1227">
                  <c:v>42494</c:v>
                </c:pt>
                <c:pt idx="1228">
                  <c:v>42493</c:v>
                </c:pt>
                <c:pt idx="1229">
                  <c:v>42492</c:v>
                </c:pt>
                <c:pt idx="1230">
                  <c:v>42489</c:v>
                </c:pt>
                <c:pt idx="1231">
                  <c:v>42488</c:v>
                </c:pt>
                <c:pt idx="1232">
                  <c:v>42487</c:v>
                </c:pt>
                <c:pt idx="1233">
                  <c:v>42486</c:v>
                </c:pt>
                <c:pt idx="1234">
                  <c:v>42485</c:v>
                </c:pt>
                <c:pt idx="1235">
                  <c:v>42482</c:v>
                </c:pt>
                <c:pt idx="1236">
                  <c:v>42481</c:v>
                </c:pt>
                <c:pt idx="1237">
                  <c:v>42480</c:v>
                </c:pt>
                <c:pt idx="1238">
                  <c:v>42479</c:v>
                </c:pt>
                <c:pt idx="1239">
                  <c:v>42478</c:v>
                </c:pt>
                <c:pt idx="1240">
                  <c:v>42475</c:v>
                </c:pt>
                <c:pt idx="1241">
                  <c:v>42474</c:v>
                </c:pt>
                <c:pt idx="1242">
                  <c:v>42473</c:v>
                </c:pt>
                <c:pt idx="1243">
                  <c:v>42472</c:v>
                </c:pt>
                <c:pt idx="1244">
                  <c:v>42471</c:v>
                </c:pt>
                <c:pt idx="1245">
                  <c:v>42468</c:v>
                </c:pt>
                <c:pt idx="1246">
                  <c:v>42467</c:v>
                </c:pt>
                <c:pt idx="1247">
                  <c:v>42466</c:v>
                </c:pt>
                <c:pt idx="1248">
                  <c:v>42465</c:v>
                </c:pt>
                <c:pt idx="1249">
                  <c:v>42464</c:v>
                </c:pt>
                <c:pt idx="1250">
                  <c:v>42461</c:v>
                </c:pt>
                <c:pt idx="1251">
                  <c:v>42460</c:v>
                </c:pt>
                <c:pt idx="1252">
                  <c:v>42459</c:v>
                </c:pt>
                <c:pt idx="1253">
                  <c:v>42458</c:v>
                </c:pt>
                <c:pt idx="1254">
                  <c:v>42457</c:v>
                </c:pt>
                <c:pt idx="1255">
                  <c:v>42453</c:v>
                </c:pt>
                <c:pt idx="1256">
                  <c:v>42452</c:v>
                </c:pt>
                <c:pt idx="1257">
                  <c:v>42451</c:v>
                </c:pt>
                <c:pt idx="1258">
                  <c:v>42450</c:v>
                </c:pt>
              </c:numCache>
            </c:numRef>
          </c:cat>
          <c:val>
            <c:numRef>
              <c:f>Beta!$B$3:$B$1261</c:f>
              <c:numCache>
                <c:formatCode>General</c:formatCode>
                <c:ptCount val="1259"/>
                <c:pt idx="0">
                  <c:v>90.489998</c:v>
                </c:pt>
                <c:pt idx="1">
                  <c:v>89.580001999999993</c:v>
                </c:pt>
                <c:pt idx="2">
                  <c:v>92.440002000000007</c:v>
                </c:pt>
                <c:pt idx="3">
                  <c:v>93.279999000000004</c:v>
                </c:pt>
                <c:pt idx="4">
                  <c:v>92.580001999999993</c:v>
                </c:pt>
                <c:pt idx="5">
                  <c:v>93.040001000000004</c:v>
                </c:pt>
                <c:pt idx="6">
                  <c:v>92.940002000000007</c:v>
                </c:pt>
                <c:pt idx="7">
                  <c:v>91.309997999999993</c:v>
                </c:pt>
                <c:pt idx="8">
                  <c:v>92.5</c:v>
                </c:pt>
                <c:pt idx="9">
                  <c:v>89.209998999999996</c:v>
                </c:pt>
                <c:pt idx="10">
                  <c:v>92.580001999999993</c:v>
                </c:pt>
                <c:pt idx="11">
                  <c:v>91.540001000000004</c:v>
                </c:pt>
                <c:pt idx="12">
                  <c:v>93.709998999999996</c:v>
                </c:pt>
                <c:pt idx="13">
                  <c:v>96.75</c:v>
                </c:pt>
                <c:pt idx="14">
                  <c:v>98.720000999999996</c:v>
                </c:pt>
                <c:pt idx="15">
                  <c:v>95.610000999999997</c:v>
                </c:pt>
                <c:pt idx="16">
                  <c:v>95.099997999999999</c:v>
                </c:pt>
                <c:pt idx="17">
                  <c:v>95.690002000000007</c:v>
                </c:pt>
                <c:pt idx="18">
                  <c:v>96.419998000000007</c:v>
                </c:pt>
                <c:pt idx="19">
                  <c:v>96.580001999999993</c:v>
                </c:pt>
                <c:pt idx="20">
                  <c:v>100.800003</c:v>
                </c:pt>
                <c:pt idx="21">
                  <c:v>102.25</c:v>
                </c:pt>
                <c:pt idx="22">
                  <c:v>102.349998</c:v>
                </c:pt>
                <c:pt idx="23">
                  <c:v>102.959999</c:v>
                </c:pt>
                <c:pt idx="24">
                  <c:v>103.80999799999999</c:v>
                </c:pt>
                <c:pt idx="25">
                  <c:v>103.239998</c:v>
                </c:pt>
                <c:pt idx="26">
                  <c:v>102.760002</c:v>
                </c:pt>
                <c:pt idx="27">
                  <c:v>102.730003</c:v>
                </c:pt>
                <c:pt idx="28">
                  <c:v>101.19000200000001</c:v>
                </c:pt>
                <c:pt idx="29">
                  <c:v>101.610001</c:v>
                </c:pt>
                <c:pt idx="30">
                  <c:v>92.68</c:v>
                </c:pt>
                <c:pt idx="31">
                  <c:v>92.769997000000004</c:v>
                </c:pt>
                <c:pt idx="32">
                  <c:v>93.980002999999996</c:v>
                </c:pt>
                <c:pt idx="33">
                  <c:v>91.419998000000007</c:v>
                </c:pt>
                <c:pt idx="34">
                  <c:v>91</c:v>
                </c:pt>
                <c:pt idx="35">
                  <c:v>90.269997000000004</c:v>
                </c:pt>
                <c:pt idx="36">
                  <c:v>88.669998000000007</c:v>
                </c:pt>
                <c:pt idx="37">
                  <c:v>92.379997000000003</c:v>
                </c:pt>
                <c:pt idx="38">
                  <c:v>93.400002000000001</c:v>
                </c:pt>
                <c:pt idx="39">
                  <c:v>94.43</c:v>
                </c:pt>
                <c:pt idx="40">
                  <c:v>94.599997999999999</c:v>
                </c:pt>
                <c:pt idx="41">
                  <c:v>95.120002999999997</c:v>
                </c:pt>
                <c:pt idx="42">
                  <c:v>93.150002000000001</c:v>
                </c:pt>
                <c:pt idx="43">
                  <c:v>90.690002000000007</c:v>
                </c:pt>
                <c:pt idx="44">
                  <c:v>89.989998</c:v>
                </c:pt>
                <c:pt idx="45">
                  <c:v>89.769997000000004</c:v>
                </c:pt>
                <c:pt idx="46">
                  <c:v>89.25</c:v>
                </c:pt>
                <c:pt idx="47">
                  <c:v>90.910004000000001</c:v>
                </c:pt>
                <c:pt idx="48">
                  <c:v>91.300003000000004</c:v>
                </c:pt>
                <c:pt idx="49">
                  <c:v>89.669998000000007</c:v>
                </c:pt>
                <c:pt idx="50">
                  <c:v>88</c:v>
                </c:pt>
                <c:pt idx="51">
                  <c:v>90.690002000000007</c:v>
                </c:pt>
                <c:pt idx="52">
                  <c:v>89.900002000000001</c:v>
                </c:pt>
                <c:pt idx="53">
                  <c:v>92.849997999999999</c:v>
                </c:pt>
                <c:pt idx="54">
                  <c:v>91.580001999999993</c:v>
                </c:pt>
                <c:pt idx="55">
                  <c:v>91.370002999999997</c:v>
                </c:pt>
                <c:pt idx="56">
                  <c:v>91.43</c:v>
                </c:pt>
                <c:pt idx="57">
                  <c:v>90.959998999999996</c:v>
                </c:pt>
                <c:pt idx="58">
                  <c:v>90.209998999999996</c:v>
                </c:pt>
                <c:pt idx="59">
                  <c:v>89.419998000000007</c:v>
                </c:pt>
                <c:pt idx="60">
                  <c:v>88.809997999999993</c:v>
                </c:pt>
                <c:pt idx="61">
                  <c:v>90.370002999999997</c:v>
                </c:pt>
                <c:pt idx="62">
                  <c:v>88.459998999999996</c:v>
                </c:pt>
                <c:pt idx="63">
                  <c:v>88.220000999999996</c:v>
                </c:pt>
                <c:pt idx="64">
                  <c:v>86.919998000000007</c:v>
                </c:pt>
                <c:pt idx="65">
                  <c:v>85.940002000000007</c:v>
                </c:pt>
                <c:pt idx="66">
                  <c:v>83.68</c:v>
                </c:pt>
                <c:pt idx="67">
                  <c:v>83.110000999999997</c:v>
                </c:pt>
                <c:pt idx="68">
                  <c:v>82.580001999999993</c:v>
                </c:pt>
                <c:pt idx="69">
                  <c:v>83.629997000000003</c:v>
                </c:pt>
                <c:pt idx="70">
                  <c:v>82.269997000000004</c:v>
                </c:pt>
                <c:pt idx="71">
                  <c:v>80.879997000000003</c:v>
                </c:pt>
                <c:pt idx="72">
                  <c:v>78.790001000000004</c:v>
                </c:pt>
                <c:pt idx="73">
                  <c:v>79.150002000000001</c:v>
                </c:pt>
                <c:pt idx="74">
                  <c:v>79.930000000000007</c:v>
                </c:pt>
                <c:pt idx="75">
                  <c:v>79.480002999999996</c:v>
                </c:pt>
                <c:pt idx="76">
                  <c:v>78.139999000000003</c:v>
                </c:pt>
                <c:pt idx="77">
                  <c:v>76.510002</c:v>
                </c:pt>
                <c:pt idx="78">
                  <c:v>75.230002999999996</c:v>
                </c:pt>
                <c:pt idx="79">
                  <c:v>75.919998000000007</c:v>
                </c:pt>
                <c:pt idx="80">
                  <c:v>76.809997999999993</c:v>
                </c:pt>
                <c:pt idx="81">
                  <c:v>75.930000000000007</c:v>
                </c:pt>
                <c:pt idx="82">
                  <c:v>75.5</c:v>
                </c:pt>
                <c:pt idx="83">
                  <c:v>77.110000999999997</c:v>
                </c:pt>
                <c:pt idx="84">
                  <c:v>77.440002000000007</c:v>
                </c:pt>
                <c:pt idx="85">
                  <c:v>77.550003000000004</c:v>
                </c:pt>
                <c:pt idx="86">
                  <c:v>76.709998999999996</c:v>
                </c:pt>
                <c:pt idx="87">
                  <c:v>76.550003000000004</c:v>
                </c:pt>
                <c:pt idx="88">
                  <c:v>75.120002999999997</c:v>
                </c:pt>
                <c:pt idx="89">
                  <c:v>75.410004000000001</c:v>
                </c:pt>
                <c:pt idx="90">
                  <c:v>78.809997999999993</c:v>
                </c:pt>
                <c:pt idx="91">
                  <c:v>80.139999000000003</c:v>
                </c:pt>
                <c:pt idx="92">
                  <c:v>79.370002999999997</c:v>
                </c:pt>
                <c:pt idx="93">
                  <c:v>76.260002</c:v>
                </c:pt>
                <c:pt idx="94">
                  <c:v>76.400002000000001</c:v>
                </c:pt>
                <c:pt idx="95">
                  <c:v>75.730002999999996</c:v>
                </c:pt>
                <c:pt idx="96">
                  <c:v>77.769997000000004</c:v>
                </c:pt>
                <c:pt idx="97">
                  <c:v>79.010002</c:v>
                </c:pt>
                <c:pt idx="98">
                  <c:v>80.959998999999996</c:v>
                </c:pt>
                <c:pt idx="99">
                  <c:v>80.489998</c:v>
                </c:pt>
                <c:pt idx="100">
                  <c:v>81.040001000000004</c:v>
                </c:pt>
                <c:pt idx="101">
                  <c:v>80.769997000000004</c:v>
                </c:pt>
                <c:pt idx="102">
                  <c:v>81.940002000000007</c:v>
                </c:pt>
                <c:pt idx="103">
                  <c:v>80.139999000000003</c:v>
                </c:pt>
                <c:pt idx="104">
                  <c:v>80.080001999999993</c:v>
                </c:pt>
                <c:pt idx="105">
                  <c:v>80.620002999999997</c:v>
                </c:pt>
                <c:pt idx="106">
                  <c:v>80.349997999999999</c:v>
                </c:pt>
                <c:pt idx="107">
                  <c:v>81.900002000000001</c:v>
                </c:pt>
                <c:pt idx="108">
                  <c:v>81.980002999999996</c:v>
                </c:pt>
                <c:pt idx="109">
                  <c:v>81.059997999999993</c:v>
                </c:pt>
                <c:pt idx="110">
                  <c:v>78.209998999999996</c:v>
                </c:pt>
                <c:pt idx="111">
                  <c:v>77.800003000000004</c:v>
                </c:pt>
                <c:pt idx="112">
                  <c:v>78.470000999999996</c:v>
                </c:pt>
                <c:pt idx="113">
                  <c:v>78.300003000000004</c:v>
                </c:pt>
                <c:pt idx="114">
                  <c:v>79.989998</c:v>
                </c:pt>
                <c:pt idx="115">
                  <c:v>78.300003000000004</c:v>
                </c:pt>
                <c:pt idx="116">
                  <c:v>82.68</c:v>
                </c:pt>
                <c:pt idx="117">
                  <c:v>80.949996999999996</c:v>
                </c:pt>
                <c:pt idx="118">
                  <c:v>80.779999000000004</c:v>
                </c:pt>
                <c:pt idx="119">
                  <c:v>81.949996999999996</c:v>
                </c:pt>
                <c:pt idx="120">
                  <c:v>80.980002999999996</c:v>
                </c:pt>
                <c:pt idx="121">
                  <c:v>79.690002000000007</c:v>
                </c:pt>
                <c:pt idx="122">
                  <c:v>80.129997000000003</c:v>
                </c:pt>
                <c:pt idx="123">
                  <c:v>82.650002000000001</c:v>
                </c:pt>
                <c:pt idx="124">
                  <c:v>81.410004000000001</c:v>
                </c:pt>
                <c:pt idx="125">
                  <c:v>80.089995999999999</c:v>
                </c:pt>
                <c:pt idx="126">
                  <c:v>78.769997000000004</c:v>
                </c:pt>
                <c:pt idx="127">
                  <c:v>79.989998</c:v>
                </c:pt>
                <c:pt idx="128">
                  <c:v>81.75</c:v>
                </c:pt>
                <c:pt idx="129">
                  <c:v>79.120002999999997</c:v>
                </c:pt>
                <c:pt idx="130">
                  <c:v>77.970000999999996</c:v>
                </c:pt>
                <c:pt idx="131">
                  <c:v>79.089995999999999</c:v>
                </c:pt>
                <c:pt idx="132">
                  <c:v>79.589995999999999</c:v>
                </c:pt>
                <c:pt idx="133">
                  <c:v>76.180000000000007</c:v>
                </c:pt>
                <c:pt idx="134">
                  <c:v>79.010002</c:v>
                </c:pt>
                <c:pt idx="135">
                  <c:v>80.309997999999993</c:v>
                </c:pt>
                <c:pt idx="136">
                  <c:v>83.449996999999996</c:v>
                </c:pt>
                <c:pt idx="137">
                  <c:v>83.330001999999993</c:v>
                </c:pt>
                <c:pt idx="138">
                  <c:v>83.519997000000004</c:v>
                </c:pt>
                <c:pt idx="139">
                  <c:v>83.209998999999996</c:v>
                </c:pt>
                <c:pt idx="140">
                  <c:v>83.900002000000001</c:v>
                </c:pt>
                <c:pt idx="141">
                  <c:v>84.480002999999996</c:v>
                </c:pt>
                <c:pt idx="142">
                  <c:v>83.620002999999997</c:v>
                </c:pt>
                <c:pt idx="143">
                  <c:v>83.099997999999999</c:v>
                </c:pt>
                <c:pt idx="144">
                  <c:v>83.209998999999996</c:v>
                </c:pt>
                <c:pt idx="145">
                  <c:v>84</c:v>
                </c:pt>
                <c:pt idx="146">
                  <c:v>81.980002999999996</c:v>
                </c:pt>
                <c:pt idx="147">
                  <c:v>83.129997000000003</c:v>
                </c:pt>
                <c:pt idx="148">
                  <c:v>81.989998</c:v>
                </c:pt>
                <c:pt idx="149">
                  <c:v>80.400002000000001</c:v>
                </c:pt>
                <c:pt idx="150">
                  <c:v>81.290001000000004</c:v>
                </c:pt>
                <c:pt idx="151">
                  <c:v>81.709998999999996</c:v>
                </c:pt>
                <c:pt idx="152">
                  <c:v>79.120002999999997</c:v>
                </c:pt>
                <c:pt idx="153">
                  <c:v>82.260002</c:v>
                </c:pt>
                <c:pt idx="154">
                  <c:v>82.470000999999996</c:v>
                </c:pt>
                <c:pt idx="155">
                  <c:v>86.839995999999999</c:v>
                </c:pt>
                <c:pt idx="156">
                  <c:v>84.32</c:v>
                </c:pt>
                <c:pt idx="157">
                  <c:v>86.449996999999996</c:v>
                </c:pt>
                <c:pt idx="158">
                  <c:v>84.790001000000004</c:v>
                </c:pt>
                <c:pt idx="159">
                  <c:v>82.629997000000003</c:v>
                </c:pt>
                <c:pt idx="160">
                  <c:v>81.699996999999996</c:v>
                </c:pt>
                <c:pt idx="161">
                  <c:v>81.199996999999996</c:v>
                </c:pt>
                <c:pt idx="162">
                  <c:v>80.720000999999996</c:v>
                </c:pt>
                <c:pt idx="163">
                  <c:v>81.629997000000003</c:v>
                </c:pt>
                <c:pt idx="164">
                  <c:v>79.989998</c:v>
                </c:pt>
                <c:pt idx="165">
                  <c:v>79.610000999999997</c:v>
                </c:pt>
                <c:pt idx="166">
                  <c:v>81.099997999999999</c:v>
                </c:pt>
                <c:pt idx="167">
                  <c:v>80.760002</c:v>
                </c:pt>
                <c:pt idx="168">
                  <c:v>81.160004000000001</c:v>
                </c:pt>
                <c:pt idx="169">
                  <c:v>78.639999000000003</c:v>
                </c:pt>
                <c:pt idx="170">
                  <c:v>79.370002999999997</c:v>
                </c:pt>
                <c:pt idx="171">
                  <c:v>79.150002000000001</c:v>
                </c:pt>
                <c:pt idx="172">
                  <c:v>79.769997000000004</c:v>
                </c:pt>
                <c:pt idx="173">
                  <c:v>77.949996999999996</c:v>
                </c:pt>
                <c:pt idx="174">
                  <c:v>81.269997000000004</c:v>
                </c:pt>
                <c:pt idx="175">
                  <c:v>80.639999000000003</c:v>
                </c:pt>
                <c:pt idx="176">
                  <c:v>79.279999000000004</c:v>
                </c:pt>
                <c:pt idx="177">
                  <c:v>78.5</c:v>
                </c:pt>
                <c:pt idx="178">
                  <c:v>78.669998000000007</c:v>
                </c:pt>
                <c:pt idx="179">
                  <c:v>77.510002</c:v>
                </c:pt>
                <c:pt idx="180">
                  <c:v>78.029999000000004</c:v>
                </c:pt>
                <c:pt idx="181">
                  <c:v>75.900002000000001</c:v>
                </c:pt>
                <c:pt idx="182">
                  <c:v>75.5</c:v>
                </c:pt>
                <c:pt idx="183">
                  <c:v>76.400002000000001</c:v>
                </c:pt>
                <c:pt idx="184">
                  <c:v>76.209998999999996</c:v>
                </c:pt>
                <c:pt idx="185">
                  <c:v>75.580001999999993</c:v>
                </c:pt>
                <c:pt idx="186">
                  <c:v>76.449996999999996</c:v>
                </c:pt>
                <c:pt idx="187">
                  <c:v>76.120002999999997</c:v>
                </c:pt>
                <c:pt idx="188">
                  <c:v>76.580001999999993</c:v>
                </c:pt>
                <c:pt idx="189">
                  <c:v>76.010002</c:v>
                </c:pt>
                <c:pt idx="190">
                  <c:v>75.529999000000004</c:v>
                </c:pt>
                <c:pt idx="191">
                  <c:v>73</c:v>
                </c:pt>
                <c:pt idx="192">
                  <c:v>73.190002000000007</c:v>
                </c:pt>
                <c:pt idx="193">
                  <c:v>71.680000000000007</c:v>
                </c:pt>
                <c:pt idx="194">
                  <c:v>71.279999000000004</c:v>
                </c:pt>
                <c:pt idx="195">
                  <c:v>73.819999999999993</c:v>
                </c:pt>
                <c:pt idx="196">
                  <c:v>72</c:v>
                </c:pt>
                <c:pt idx="197">
                  <c:v>70.730002999999996</c:v>
                </c:pt>
                <c:pt idx="198">
                  <c:v>69.430000000000007</c:v>
                </c:pt>
                <c:pt idx="199">
                  <c:v>69.809997999999993</c:v>
                </c:pt>
                <c:pt idx="200">
                  <c:v>69.919998000000007</c:v>
                </c:pt>
                <c:pt idx="201">
                  <c:v>72.980002999999996</c:v>
                </c:pt>
                <c:pt idx="202">
                  <c:v>72.989998</c:v>
                </c:pt>
                <c:pt idx="203">
                  <c:v>71.980002999999996</c:v>
                </c:pt>
                <c:pt idx="204">
                  <c:v>70.220000999999996</c:v>
                </c:pt>
                <c:pt idx="205">
                  <c:v>70.150002000000001</c:v>
                </c:pt>
                <c:pt idx="206">
                  <c:v>70</c:v>
                </c:pt>
                <c:pt idx="207">
                  <c:v>73.080001999999993</c:v>
                </c:pt>
                <c:pt idx="208">
                  <c:v>72.470000999999996</c:v>
                </c:pt>
                <c:pt idx="209">
                  <c:v>73.779999000000004</c:v>
                </c:pt>
                <c:pt idx="210">
                  <c:v>73.029999000000004</c:v>
                </c:pt>
                <c:pt idx="211">
                  <c:v>72.879997000000003</c:v>
                </c:pt>
                <c:pt idx="212">
                  <c:v>73.919998000000007</c:v>
                </c:pt>
                <c:pt idx="213">
                  <c:v>72.959998999999996</c:v>
                </c:pt>
                <c:pt idx="214">
                  <c:v>73.669998000000007</c:v>
                </c:pt>
                <c:pt idx="215">
                  <c:v>72.25</c:v>
                </c:pt>
                <c:pt idx="216">
                  <c:v>75.459998999999996</c:v>
                </c:pt>
                <c:pt idx="217">
                  <c:v>73.139999000000003</c:v>
                </c:pt>
                <c:pt idx="218">
                  <c:v>73.099997999999999</c:v>
                </c:pt>
                <c:pt idx="219">
                  <c:v>72.870002999999997</c:v>
                </c:pt>
                <c:pt idx="220">
                  <c:v>68.529999000000004</c:v>
                </c:pt>
                <c:pt idx="221">
                  <c:v>66.699996999999996</c:v>
                </c:pt>
                <c:pt idx="222">
                  <c:v>64.720000999999996</c:v>
                </c:pt>
                <c:pt idx="223">
                  <c:v>63.73</c:v>
                </c:pt>
                <c:pt idx="224">
                  <c:v>64.790001000000004</c:v>
                </c:pt>
                <c:pt idx="225">
                  <c:v>63.860000999999997</c:v>
                </c:pt>
                <c:pt idx="226">
                  <c:v>67.059997999999993</c:v>
                </c:pt>
                <c:pt idx="227">
                  <c:v>66.650002000000001</c:v>
                </c:pt>
                <c:pt idx="228">
                  <c:v>65.879997000000003</c:v>
                </c:pt>
                <c:pt idx="229">
                  <c:v>66.980002999999996</c:v>
                </c:pt>
                <c:pt idx="230">
                  <c:v>65.720000999999996</c:v>
                </c:pt>
                <c:pt idx="231">
                  <c:v>66.5</c:v>
                </c:pt>
                <c:pt idx="232">
                  <c:v>66.879997000000003</c:v>
                </c:pt>
                <c:pt idx="233">
                  <c:v>68.050003000000004</c:v>
                </c:pt>
                <c:pt idx="234">
                  <c:v>65.709998999999996</c:v>
                </c:pt>
                <c:pt idx="235">
                  <c:v>63.279998999999997</c:v>
                </c:pt>
                <c:pt idx="236">
                  <c:v>62.34</c:v>
                </c:pt>
                <c:pt idx="237">
                  <c:v>60.064959999999999</c:v>
                </c:pt>
                <c:pt idx="238">
                  <c:v>60.670979000000003</c:v>
                </c:pt>
                <c:pt idx="239">
                  <c:v>59.478816999999999</c:v>
                </c:pt>
                <c:pt idx="240">
                  <c:v>61.197513999999998</c:v>
                </c:pt>
                <c:pt idx="241">
                  <c:v>59.588099999999997</c:v>
                </c:pt>
                <c:pt idx="242">
                  <c:v>60.382869999999997</c:v>
                </c:pt>
                <c:pt idx="243">
                  <c:v>57.124302</c:v>
                </c:pt>
                <c:pt idx="244">
                  <c:v>59.091366000000001</c:v>
                </c:pt>
                <c:pt idx="245">
                  <c:v>58.087966999999999</c:v>
                </c:pt>
                <c:pt idx="246">
                  <c:v>56.587829999999997</c:v>
                </c:pt>
                <c:pt idx="247">
                  <c:v>57.342865000000003</c:v>
                </c:pt>
                <c:pt idx="248">
                  <c:v>52.524554999999999</c:v>
                </c:pt>
                <c:pt idx="249">
                  <c:v>54.074364000000003</c:v>
                </c:pt>
                <c:pt idx="250">
                  <c:v>56.101031999999996</c:v>
                </c:pt>
                <c:pt idx="251">
                  <c:v>51.709910999999998</c:v>
                </c:pt>
                <c:pt idx="252">
                  <c:v>53.776321000000003</c:v>
                </c:pt>
                <c:pt idx="253">
                  <c:v>55.226784000000002</c:v>
                </c:pt>
                <c:pt idx="254">
                  <c:v>55.793056</c:v>
                </c:pt>
                <c:pt idx="255">
                  <c:v>52.415272000000002</c:v>
                </c:pt>
                <c:pt idx="256">
                  <c:v>58.654243000000001</c:v>
                </c:pt>
                <c:pt idx="257">
                  <c:v>54.203513999999998</c:v>
                </c:pt>
                <c:pt idx="258">
                  <c:v>58.942348000000003</c:v>
                </c:pt>
                <c:pt idx="259">
                  <c:v>60.313327999999998</c:v>
                </c:pt>
                <c:pt idx="260">
                  <c:v>56.975281000000003</c:v>
                </c:pt>
                <c:pt idx="261">
                  <c:v>59.578167000000001</c:v>
                </c:pt>
                <c:pt idx="262">
                  <c:v>61.118037999999999</c:v>
                </c:pt>
                <c:pt idx="263">
                  <c:v>62.141308000000002</c:v>
                </c:pt>
                <c:pt idx="264">
                  <c:v>58.366135</c:v>
                </c:pt>
                <c:pt idx="265">
                  <c:v>60.194114999999996</c:v>
                </c:pt>
                <c:pt idx="266">
                  <c:v>57.750186999999997</c:v>
                </c:pt>
                <c:pt idx="267">
                  <c:v>57.948883000000002</c:v>
                </c:pt>
                <c:pt idx="268">
                  <c:v>58.982081999999998</c:v>
                </c:pt>
                <c:pt idx="269">
                  <c:v>59.121169999999999</c:v>
                </c:pt>
                <c:pt idx="270">
                  <c:v>61.902878000000001</c:v>
                </c:pt>
                <c:pt idx="271">
                  <c:v>62.965885</c:v>
                </c:pt>
                <c:pt idx="272">
                  <c:v>63.581833000000003</c:v>
                </c:pt>
                <c:pt idx="273">
                  <c:v>63.949416999999997</c:v>
                </c:pt>
                <c:pt idx="274">
                  <c:v>63.323532</c:v>
                </c:pt>
                <c:pt idx="275">
                  <c:v>63.104968999999997</c:v>
                </c:pt>
                <c:pt idx="276">
                  <c:v>62.181046000000002</c:v>
                </c:pt>
                <c:pt idx="277">
                  <c:v>62.389671</c:v>
                </c:pt>
                <c:pt idx="278">
                  <c:v>60.790191999999998</c:v>
                </c:pt>
                <c:pt idx="279">
                  <c:v>61.227317999999997</c:v>
                </c:pt>
                <c:pt idx="280">
                  <c:v>61.127972</c:v>
                </c:pt>
                <c:pt idx="281">
                  <c:v>59.866267999999998</c:v>
                </c:pt>
                <c:pt idx="282">
                  <c:v>58.465480999999997</c:v>
                </c:pt>
                <c:pt idx="283">
                  <c:v>58.823127999999997</c:v>
                </c:pt>
                <c:pt idx="284">
                  <c:v>57.829661999999999</c:v>
                </c:pt>
                <c:pt idx="285">
                  <c:v>58.097900000000003</c:v>
                </c:pt>
                <c:pt idx="286">
                  <c:v>60.492153000000002</c:v>
                </c:pt>
                <c:pt idx="287">
                  <c:v>60.005355999999999</c:v>
                </c:pt>
                <c:pt idx="288">
                  <c:v>59.637771999999998</c:v>
                </c:pt>
                <c:pt idx="289">
                  <c:v>57.938946000000001</c:v>
                </c:pt>
                <c:pt idx="290">
                  <c:v>59.011890000000001</c:v>
                </c:pt>
                <c:pt idx="291">
                  <c:v>59.737121999999999</c:v>
                </c:pt>
                <c:pt idx="292">
                  <c:v>59.925877</c:v>
                </c:pt>
                <c:pt idx="293">
                  <c:v>61.018687999999997</c:v>
                </c:pt>
                <c:pt idx="294">
                  <c:v>60.839866999999998</c:v>
                </c:pt>
                <c:pt idx="295">
                  <c:v>60.035159999999998</c:v>
                </c:pt>
                <c:pt idx="296">
                  <c:v>59.250320000000002</c:v>
                </c:pt>
                <c:pt idx="297">
                  <c:v>59.657642000000003</c:v>
                </c:pt>
                <c:pt idx="298">
                  <c:v>58.852936</c:v>
                </c:pt>
                <c:pt idx="299">
                  <c:v>58.564830999999998</c:v>
                </c:pt>
                <c:pt idx="300">
                  <c:v>58.952281999999997</c:v>
                </c:pt>
                <c:pt idx="301">
                  <c:v>59.488754</c:v>
                </c:pt>
                <c:pt idx="302">
                  <c:v>59.945746999999997</c:v>
                </c:pt>
                <c:pt idx="303">
                  <c:v>59.349670000000003</c:v>
                </c:pt>
                <c:pt idx="304">
                  <c:v>58.286655000000003</c:v>
                </c:pt>
                <c:pt idx="305">
                  <c:v>58.266792000000002</c:v>
                </c:pt>
                <c:pt idx="306">
                  <c:v>59.031756999999999</c:v>
                </c:pt>
                <c:pt idx="307">
                  <c:v>58.495289</c:v>
                </c:pt>
                <c:pt idx="308">
                  <c:v>58.803260999999999</c:v>
                </c:pt>
                <c:pt idx="309">
                  <c:v>58.505218999999997</c:v>
                </c:pt>
                <c:pt idx="310">
                  <c:v>58.425742999999997</c:v>
                </c:pt>
                <c:pt idx="311">
                  <c:v>58.505218999999997</c:v>
                </c:pt>
                <c:pt idx="312">
                  <c:v>58.833064999999998</c:v>
                </c:pt>
                <c:pt idx="313">
                  <c:v>58.743651999999997</c:v>
                </c:pt>
                <c:pt idx="314">
                  <c:v>58.634372999999997</c:v>
                </c:pt>
                <c:pt idx="315">
                  <c:v>57.879337</c:v>
                </c:pt>
                <c:pt idx="316">
                  <c:v>58.227051000000003</c:v>
                </c:pt>
                <c:pt idx="317">
                  <c:v>58.266792000000002</c:v>
                </c:pt>
                <c:pt idx="318">
                  <c:v>58.177379999999999</c:v>
                </c:pt>
                <c:pt idx="319">
                  <c:v>56.110965999999998</c:v>
                </c:pt>
                <c:pt idx="320">
                  <c:v>55.574492999999997</c:v>
                </c:pt>
                <c:pt idx="321">
                  <c:v>54.034621999999999</c:v>
                </c:pt>
                <c:pt idx="322">
                  <c:v>54.849266</c:v>
                </c:pt>
                <c:pt idx="323">
                  <c:v>54.630702999999997</c:v>
                </c:pt>
                <c:pt idx="324">
                  <c:v>53.527957999999998</c:v>
                </c:pt>
                <c:pt idx="325">
                  <c:v>54.233317999999997</c:v>
                </c:pt>
                <c:pt idx="326">
                  <c:v>53.875667999999997</c:v>
                </c:pt>
                <c:pt idx="327">
                  <c:v>54.471747999999998</c:v>
                </c:pt>
                <c:pt idx="328">
                  <c:v>54.124034999999999</c:v>
                </c:pt>
                <c:pt idx="329">
                  <c:v>53.816059000000003</c:v>
                </c:pt>
                <c:pt idx="330">
                  <c:v>53.378937000000001</c:v>
                </c:pt>
                <c:pt idx="331">
                  <c:v>52.693443000000002</c:v>
                </c:pt>
                <c:pt idx="332">
                  <c:v>53.339194999999997</c:v>
                </c:pt>
                <c:pt idx="333">
                  <c:v>53.736584000000001</c:v>
                </c:pt>
                <c:pt idx="334">
                  <c:v>52.931873000000003</c:v>
                </c:pt>
                <c:pt idx="335">
                  <c:v>52.385468000000003</c:v>
                </c:pt>
                <c:pt idx="336">
                  <c:v>53.090828000000002</c:v>
                </c:pt>
                <c:pt idx="337">
                  <c:v>52.355666999999997</c:v>
                </c:pt>
                <c:pt idx="338">
                  <c:v>51.988087</c:v>
                </c:pt>
                <c:pt idx="339">
                  <c:v>51.610565000000001</c:v>
                </c:pt>
                <c:pt idx="340">
                  <c:v>52.176842000000001</c:v>
                </c:pt>
                <c:pt idx="341">
                  <c:v>53.945210000000003</c:v>
                </c:pt>
                <c:pt idx="342">
                  <c:v>54.193576999999998</c:v>
                </c:pt>
                <c:pt idx="343">
                  <c:v>55.991753000000003</c:v>
                </c:pt>
                <c:pt idx="344">
                  <c:v>55.177109000000002</c:v>
                </c:pt>
                <c:pt idx="345">
                  <c:v>55.345996999999997</c:v>
                </c:pt>
                <c:pt idx="346">
                  <c:v>55.455280000000002</c:v>
                </c:pt>
                <c:pt idx="347">
                  <c:v>55.663905999999997</c:v>
                </c:pt>
                <c:pt idx="348">
                  <c:v>55.504950999999998</c:v>
                </c:pt>
                <c:pt idx="349">
                  <c:v>53.647171</c:v>
                </c:pt>
                <c:pt idx="350">
                  <c:v>54.203513999999998</c:v>
                </c:pt>
                <c:pt idx="351">
                  <c:v>54.898936999999997</c:v>
                </c:pt>
                <c:pt idx="352">
                  <c:v>55.077762999999997</c:v>
                </c:pt>
                <c:pt idx="353">
                  <c:v>54.441943999999999</c:v>
                </c:pt>
                <c:pt idx="354">
                  <c:v>54.163772999999999</c:v>
                </c:pt>
                <c:pt idx="355">
                  <c:v>55.147305000000003</c:v>
                </c:pt>
                <c:pt idx="356">
                  <c:v>54.183643000000004</c:v>
                </c:pt>
                <c:pt idx="357">
                  <c:v>55.226784000000002</c:v>
                </c:pt>
                <c:pt idx="358">
                  <c:v>55.226784000000002</c:v>
                </c:pt>
                <c:pt idx="359">
                  <c:v>55.196980000000003</c:v>
                </c:pt>
                <c:pt idx="360">
                  <c:v>54.650570000000002</c:v>
                </c:pt>
                <c:pt idx="361">
                  <c:v>54.461815000000001</c:v>
                </c:pt>
                <c:pt idx="362">
                  <c:v>53.339194999999997</c:v>
                </c:pt>
                <c:pt idx="363">
                  <c:v>53.080894000000001</c:v>
                </c:pt>
                <c:pt idx="364">
                  <c:v>53.776321000000003</c:v>
                </c:pt>
                <c:pt idx="365">
                  <c:v>55.047958000000001</c:v>
                </c:pt>
                <c:pt idx="366">
                  <c:v>55.077762999999997</c:v>
                </c:pt>
                <c:pt idx="367">
                  <c:v>53.716712999999999</c:v>
                </c:pt>
                <c:pt idx="368">
                  <c:v>51.908607000000003</c:v>
                </c:pt>
                <c:pt idx="369">
                  <c:v>52.554358999999998</c:v>
                </c:pt>
                <c:pt idx="370">
                  <c:v>52.574226000000003</c:v>
                </c:pt>
                <c:pt idx="371">
                  <c:v>51.988087</c:v>
                </c:pt>
                <c:pt idx="372">
                  <c:v>53.865734000000003</c:v>
                </c:pt>
                <c:pt idx="373">
                  <c:v>54.581028000000003</c:v>
                </c:pt>
                <c:pt idx="374">
                  <c:v>53.607433</c:v>
                </c:pt>
                <c:pt idx="375">
                  <c:v>53.825996000000004</c:v>
                </c:pt>
                <c:pt idx="376">
                  <c:v>54.402203</c:v>
                </c:pt>
                <c:pt idx="377">
                  <c:v>54.650570000000002</c:v>
                </c:pt>
                <c:pt idx="378">
                  <c:v>54.759853</c:v>
                </c:pt>
                <c:pt idx="379">
                  <c:v>54.988349999999997</c:v>
                </c:pt>
                <c:pt idx="380">
                  <c:v>55.415539000000003</c:v>
                </c:pt>
                <c:pt idx="381">
                  <c:v>55.584431000000002</c:v>
                </c:pt>
                <c:pt idx="382">
                  <c:v>55.087699999999998</c:v>
                </c:pt>
                <c:pt idx="383">
                  <c:v>54.551223999999998</c:v>
                </c:pt>
                <c:pt idx="384">
                  <c:v>55.663905999999997</c:v>
                </c:pt>
                <c:pt idx="385">
                  <c:v>54.829394999999998</c:v>
                </c:pt>
                <c:pt idx="386">
                  <c:v>54.223385</c:v>
                </c:pt>
                <c:pt idx="387">
                  <c:v>54.223385</c:v>
                </c:pt>
                <c:pt idx="388">
                  <c:v>53.150440000000003</c:v>
                </c:pt>
                <c:pt idx="389">
                  <c:v>50.726382999999998</c:v>
                </c:pt>
                <c:pt idx="390">
                  <c:v>50.269385999999997</c:v>
                </c:pt>
                <c:pt idx="391">
                  <c:v>50.627032999999997</c:v>
                </c:pt>
                <c:pt idx="392">
                  <c:v>49.881934999999999</c:v>
                </c:pt>
                <c:pt idx="393">
                  <c:v>50.756183999999998</c:v>
                </c:pt>
                <c:pt idx="394">
                  <c:v>48.371864000000002</c:v>
                </c:pt>
                <c:pt idx="395">
                  <c:v>47.020755999999999</c:v>
                </c:pt>
                <c:pt idx="396">
                  <c:v>48.759318999999998</c:v>
                </c:pt>
                <c:pt idx="397">
                  <c:v>48.719582000000003</c:v>
                </c:pt>
                <c:pt idx="398">
                  <c:v>48.481147999999997</c:v>
                </c:pt>
                <c:pt idx="399">
                  <c:v>47.606895000000002</c:v>
                </c:pt>
                <c:pt idx="400">
                  <c:v>46.355128999999998</c:v>
                </c:pt>
                <c:pt idx="401">
                  <c:v>45.212643</c:v>
                </c:pt>
                <c:pt idx="402">
                  <c:v>44.964275000000001</c:v>
                </c:pt>
                <c:pt idx="403">
                  <c:v>47.815525000000001</c:v>
                </c:pt>
                <c:pt idx="404">
                  <c:v>46.772387999999999</c:v>
                </c:pt>
                <c:pt idx="405">
                  <c:v>47.745983000000003</c:v>
                </c:pt>
                <c:pt idx="406">
                  <c:v>49.007686999999997</c:v>
                </c:pt>
                <c:pt idx="407">
                  <c:v>47.785721000000002</c:v>
                </c:pt>
                <c:pt idx="408">
                  <c:v>46.285587</c:v>
                </c:pt>
                <c:pt idx="409">
                  <c:v>45.798786</c:v>
                </c:pt>
                <c:pt idx="410">
                  <c:v>48.699711000000001</c:v>
                </c:pt>
                <c:pt idx="411">
                  <c:v>49.862063999999997</c:v>
                </c:pt>
                <c:pt idx="412">
                  <c:v>48.421543</c:v>
                </c:pt>
                <c:pt idx="413">
                  <c:v>47.97448</c:v>
                </c:pt>
                <c:pt idx="414">
                  <c:v>48.133434000000001</c:v>
                </c:pt>
                <c:pt idx="415">
                  <c:v>47.676440999999997</c:v>
                </c:pt>
                <c:pt idx="416">
                  <c:v>46.881664000000001</c:v>
                </c:pt>
                <c:pt idx="417">
                  <c:v>46.553825000000003</c:v>
                </c:pt>
                <c:pt idx="418">
                  <c:v>45.619965000000001</c:v>
                </c:pt>
                <c:pt idx="419">
                  <c:v>45.272250999999997</c:v>
                </c:pt>
                <c:pt idx="420">
                  <c:v>44.845061999999999</c:v>
                </c:pt>
                <c:pt idx="421">
                  <c:v>45.421272000000002</c:v>
                </c:pt>
                <c:pt idx="422">
                  <c:v>46.375</c:v>
                </c:pt>
                <c:pt idx="423">
                  <c:v>46.682975999999996</c:v>
                </c:pt>
                <c:pt idx="424">
                  <c:v>47.348595000000003</c:v>
                </c:pt>
                <c:pt idx="425">
                  <c:v>46.891601999999999</c:v>
                </c:pt>
                <c:pt idx="426">
                  <c:v>47.030684999999998</c:v>
                </c:pt>
                <c:pt idx="427">
                  <c:v>46.533954999999999</c:v>
                </c:pt>
                <c:pt idx="428">
                  <c:v>46.067024000000004</c:v>
                </c:pt>
                <c:pt idx="429">
                  <c:v>46.166373999999998</c:v>
                </c:pt>
                <c:pt idx="430">
                  <c:v>47.835396000000003</c:v>
                </c:pt>
                <c:pt idx="431">
                  <c:v>48.342064000000001</c:v>
                </c:pt>
                <c:pt idx="432">
                  <c:v>47.666504000000003</c:v>
                </c:pt>
                <c:pt idx="433">
                  <c:v>47.189639999999997</c:v>
                </c:pt>
                <c:pt idx="434">
                  <c:v>46.891601999999999</c:v>
                </c:pt>
                <c:pt idx="435">
                  <c:v>46.971077000000001</c:v>
                </c:pt>
                <c:pt idx="436">
                  <c:v>46.424670999999996</c:v>
                </c:pt>
                <c:pt idx="437">
                  <c:v>45.898136000000001</c:v>
                </c:pt>
                <c:pt idx="438">
                  <c:v>46.841929999999998</c:v>
                </c:pt>
                <c:pt idx="439">
                  <c:v>45.610030999999999</c:v>
                </c:pt>
                <c:pt idx="440">
                  <c:v>45.371597000000001</c:v>
                </c:pt>
                <c:pt idx="441">
                  <c:v>45.033821000000003</c:v>
                </c:pt>
                <c:pt idx="442">
                  <c:v>45.470947000000002</c:v>
                </c:pt>
                <c:pt idx="443">
                  <c:v>44.77552</c:v>
                </c:pt>
                <c:pt idx="444">
                  <c:v>45.321922000000001</c:v>
                </c:pt>
                <c:pt idx="445">
                  <c:v>45.749115000000003</c:v>
                </c:pt>
                <c:pt idx="446">
                  <c:v>44.795386999999998</c:v>
                </c:pt>
                <c:pt idx="447">
                  <c:v>46.394871000000002</c:v>
                </c:pt>
                <c:pt idx="448">
                  <c:v>45.709372999999999</c:v>
                </c:pt>
                <c:pt idx="449">
                  <c:v>45.083495999999997</c:v>
                </c:pt>
                <c:pt idx="450">
                  <c:v>43.791988000000003</c:v>
                </c:pt>
                <c:pt idx="451">
                  <c:v>44.229115</c:v>
                </c:pt>
                <c:pt idx="452">
                  <c:v>43.325057999999999</c:v>
                </c:pt>
                <c:pt idx="453">
                  <c:v>42.103096000000001</c:v>
                </c:pt>
                <c:pt idx="454">
                  <c:v>43.086624</c:v>
                </c:pt>
                <c:pt idx="455">
                  <c:v>43.275387000000002</c:v>
                </c:pt>
                <c:pt idx="456">
                  <c:v>43.702576000000001</c:v>
                </c:pt>
                <c:pt idx="457">
                  <c:v>43.225712000000001</c:v>
                </c:pt>
                <c:pt idx="458">
                  <c:v>42.013683</c:v>
                </c:pt>
                <c:pt idx="459">
                  <c:v>41.914332999999999</c:v>
                </c:pt>
                <c:pt idx="460">
                  <c:v>42.629631000000003</c:v>
                </c:pt>
                <c:pt idx="461">
                  <c:v>43.166103</c:v>
                </c:pt>
                <c:pt idx="462">
                  <c:v>43.325057999999999</c:v>
                </c:pt>
                <c:pt idx="463">
                  <c:v>46.086894999999998</c:v>
                </c:pt>
                <c:pt idx="464">
                  <c:v>46.981014000000002</c:v>
                </c:pt>
                <c:pt idx="465">
                  <c:v>45.977612000000001</c:v>
                </c:pt>
                <c:pt idx="466">
                  <c:v>44.407935999999999</c:v>
                </c:pt>
                <c:pt idx="467">
                  <c:v>43.126365999999997</c:v>
                </c:pt>
                <c:pt idx="468">
                  <c:v>45.719310999999998</c:v>
                </c:pt>
                <c:pt idx="469">
                  <c:v>46.335258000000003</c:v>
                </c:pt>
                <c:pt idx="470">
                  <c:v>46.514083999999997</c:v>
                </c:pt>
                <c:pt idx="471">
                  <c:v>46.375</c:v>
                </c:pt>
                <c:pt idx="472">
                  <c:v>47.845329</c:v>
                </c:pt>
                <c:pt idx="473">
                  <c:v>46.841929999999998</c:v>
                </c:pt>
                <c:pt idx="474">
                  <c:v>49.226246000000003</c:v>
                </c:pt>
                <c:pt idx="475">
                  <c:v>48.242718000000004</c:v>
                </c:pt>
                <c:pt idx="476">
                  <c:v>47.895000000000003</c:v>
                </c:pt>
                <c:pt idx="477">
                  <c:v>48.083762999999998</c:v>
                </c:pt>
                <c:pt idx="478">
                  <c:v>47.835396000000003</c:v>
                </c:pt>
                <c:pt idx="479">
                  <c:v>47.100231000000001</c:v>
                </c:pt>
                <c:pt idx="480">
                  <c:v>46.444541999999998</c:v>
                </c:pt>
                <c:pt idx="481">
                  <c:v>46.206108</c:v>
                </c:pt>
                <c:pt idx="482">
                  <c:v>45.043754999999997</c:v>
                </c:pt>
                <c:pt idx="483">
                  <c:v>45.013950000000001</c:v>
                </c:pt>
                <c:pt idx="484">
                  <c:v>44.686107999999997</c:v>
                </c:pt>
                <c:pt idx="485">
                  <c:v>44.765586999999996</c:v>
                </c:pt>
                <c:pt idx="486">
                  <c:v>45.451076999999998</c:v>
                </c:pt>
                <c:pt idx="487">
                  <c:v>46.971077000000001</c:v>
                </c:pt>
                <c:pt idx="488">
                  <c:v>46.861797000000003</c:v>
                </c:pt>
                <c:pt idx="489">
                  <c:v>47.547291000000001</c:v>
                </c:pt>
                <c:pt idx="490">
                  <c:v>46.702843000000001</c:v>
                </c:pt>
                <c:pt idx="491">
                  <c:v>47.259186</c:v>
                </c:pt>
                <c:pt idx="492">
                  <c:v>46.981014000000002</c:v>
                </c:pt>
                <c:pt idx="493">
                  <c:v>46.653168000000001</c:v>
                </c:pt>
                <c:pt idx="494">
                  <c:v>47.338661000000002</c:v>
                </c:pt>
                <c:pt idx="495">
                  <c:v>47.149901999999997</c:v>
                </c:pt>
                <c:pt idx="496">
                  <c:v>46.812122000000002</c:v>
                </c:pt>
                <c:pt idx="497">
                  <c:v>45.232512999999997</c:v>
                </c:pt>
                <c:pt idx="498">
                  <c:v>45.321922000000001</c:v>
                </c:pt>
                <c:pt idx="499">
                  <c:v>45.222580000000001</c:v>
                </c:pt>
                <c:pt idx="500">
                  <c:v>45.759051999999997</c:v>
                </c:pt>
                <c:pt idx="501">
                  <c:v>46.301102</c:v>
                </c:pt>
                <c:pt idx="502">
                  <c:v>46.192692000000001</c:v>
                </c:pt>
                <c:pt idx="503">
                  <c:v>47.897689999999997</c:v>
                </c:pt>
                <c:pt idx="504">
                  <c:v>45.492953999999997</c:v>
                </c:pt>
                <c:pt idx="505">
                  <c:v>45.749195</c:v>
                </c:pt>
                <c:pt idx="506">
                  <c:v>44.320152</c:v>
                </c:pt>
                <c:pt idx="507">
                  <c:v>43.985061999999999</c:v>
                </c:pt>
                <c:pt idx="508">
                  <c:v>42.693992999999999</c:v>
                </c:pt>
                <c:pt idx="509">
                  <c:v>43.068500999999998</c:v>
                </c:pt>
                <c:pt idx="510">
                  <c:v>42.013966000000003</c:v>
                </c:pt>
                <c:pt idx="511">
                  <c:v>42.299770000000002</c:v>
                </c:pt>
                <c:pt idx="512">
                  <c:v>41.422629999999998</c:v>
                </c:pt>
                <c:pt idx="513">
                  <c:v>40.821444999999997</c:v>
                </c:pt>
                <c:pt idx="514">
                  <c:v>41.944977000000002</c:v>
                </c:pt>
                <c:pt idx="515">
                  <c:v>41.274802999999999</c:v>
                </c:pt>
                <c:pt idx="516">
                  <c:v>41.186104</c:v>
                </c:pt>
                <c:pt idx="517">
                  <c:v>42.220928000000001</c:v>
                </c:pt>
                <c:pt idx="518">
                  <c:v>41.531044000000001</c:v>
                </c:pt>
                <c:pt idx="519">
                  <c:v>41.186104</c:v>
                </c:pt>
                <c:pt idx="520">
                  <c:v>41.471916</c:v>
                </c:pt>
                <c:pt idx="521">
                  <c:v>41.353645</c:v>
                </c:pt>
                <c:pt idx="522">
                  <c:v>40.900291000000003</c:v>
                </c:pt>
                <c:pt idx="523">
                  <c:v>41.294513999999999</c:v>
                </c:pt>
                <c:pt idx="524">
                  <c:v>42.161797</c:v>
                </c:pt>
                <c:pt idx="525">
                  <c:v>43.837231000000003</c:v>
                </c:pt>
                <c:pt idx="526">
                  <c:v>43.955497999999999</c:v>
                </c:pt>
                <c:pt idx="527">
                  <c:v>44.773502000000001</c:v>
                </c:pt>
                <c:pt idx="528">
                  <c:v>43.925930000000001</c:v>
                </c:pt>
                <c:pt idx="529">
                  <c:v>41.067833</c:v>
                </c:pt>
                <c:pt idx="530">
                  <c:v>39.530380000000001</c:v>
                </c:pt>
                <c:pt idx="531">
                  <c:v>42.782691999999997</c:v>
                </c:pt>
                <c:pt idx="532">
                  <c:v>43.324745</c:v>
                </c:pt>
                <c:pt idx="533">
                  <c:v>42.378616000000001</c:v>
                </c:pt>
                <c:pt idx="534">
                  <c:v>47.148674</c:v>
                </c:pt>
                <c:pt idx="535">
                  <c:v>46.103991999999998</c:v>
                </c:pt>
                <c:pt idx="536">
                  <c:v>45.345115999999997</c:v>
                </c:pt>
                <c:pt idx="537">
                  <c:v>46.55735</c:v>
                </c:pt>
                <c:pt idx="538">
                  <c:v>45.640788999999998</c:v>
                </c:pt>
                <c:pt idx="539">
                  <c:v>45.069167999999998</c:v>
                </c:pt>
                <c:pt idx="540">
                  <c:v>46.064571000000001</c:v>
                </c:pt>
                <c:pt idx="541">
                  <c:v>47.109253000000002</c:v>
                </c:pt>
                <c:pt idx="542">
                  <c:v>46.586910000000003</c:v>
                </c:pt>
                <c:pt idx="543">
                  <c:v>45.354976999999998</c:v>
                </c:pt>
                <c:pt idx="544">
                  <c:v>46.379947999999999</c:v>
                </c:pt>
                <c:pt idx="545">
                  <c:v>47.946972000000002</c:v>
                </c:pt>
                <c:pt idx="546">
                  <c:v>46.695323999999999</c:v>
                </c:pt>
                <c:pt idx="547">
                  <c:v>46.448936000000003</c:v>
                </c:pt>
                <c:pt idx="548">
                  <c:v>46.163128</c:v>
                </c:pt>
                <c:pt idx="549">
                  <c:v>46.606625000000001</c:v>
                </c:pt>
                <c:pt idx="550">
                  <c:v>45.867462000000003</c:v>
                </c:pt>
                <c:pt idx="551">
                  <c:v>50.607951999999997</c:v>
                </c:pt>
                <c:pt idx="552">
                  <c:v>50.095469999999999</c:v>
                </c:pt>
                <c:pt idx="553">
                  <c:v>49.247897999999999</c:v>
                </c:pt>
                <c:pt idx="554">
                  <c:v>47.799140999999999</c:v>
                </c:pt>
                <c:pt idx="555">
                  <c:v>46.488357999999998</c:v>
                </c:pt>
                <c:pt idx="556">
                  <c:v>44.704514000000003</c:v>
                </c:pt>
                <c:pt idx="557">
                  <c:v>46.350380000000001</c:v>
                </c:pt>
                <c:pt idx="558">
                  <c:v>45.897025999999997</c:v>
                </c:pt>
                <c:pt idx="559">
                  <c:v>46.123702999999999</c:v>
                </c:pt>
                <c:pt idx="560">
                  <c:v>46.360236999999998</c:v>
                </c:pt>
                <c:pt idx="561">
                  <c:v>45.749195</c:v>
                </c:pt>
                <c:pt idx="562">
                  <c:v>43.354312999999998</c:v>
                </c:pt>
                <c:pt idx="563">
                  <c:v>45.187430999999997</c:v>
                </c:pt>
                <c:pt idx="564">
                  <c:v>46.370089999999998</c:v>
                </c:pt>
                <c:pt idx="565">
                  <c:v>45.660496000000002</c:v>
                </c:pt>
                <c:pt idx="566">
                  <c:v>46.636192000000001</c:v>
                </c:pt>
                <c:pt idx="567">
                  <c:v>46.399661999999999</c:v>
                </c:pt>
                <c:pt idx="568">
                  <c:v>47.059975000000001</c:v>
                </c:pt>
                <c:pt idx="569">
                  <c:v>47.808990000000001</c:v>
                </c:pt>
                <c:pt idx="570">
                  <c:v>47.749862999999998</c:v>
                </c:pt>
                <c:pt idx="571">
                  <c:v>47.503470999999998</c:v>
                </c:pt>
                <c:pt idx="572">
                  <c:v>47.188099000000001</c:v>
                </c:pt>
                <c:pt idx="573">
                  <c:v>46.547488999999999</c:v>
                </c:pt>
                <c:pt idx="574">
                  <c:v>47.454197000000001</c:v>
                </c:pt>
                <c:pt idx="575">
                  <c:v>45.847752</c:v>
                </c:pt>
                <c:pt idx="576">
                  <c:v>45.926594000000001</c:v>
                </c:pt>
                <c:pt idx="577">
                  <c:v>49.159199000000001</c:v>
                </c:pt>
                <c:pt idx="578">
                  <c:v>51.800471999999999</c:v>
                </c:pt>
                <c:pt idx="579">
                  <c:v>50.282722</c:v>
                </c:pt>
                <c:pt idx="580">
                  <c:v>50.016624</c:v>
                </c:pt>
                <c:pt idx="581">
                  <c:v>50.174312999999998</c:v>
                </c:pt>
                <c:pt idx="582">
                  <c:v>49.326740000000001</c:v>
                </c:pt>
                <c:pt idx="583">
                  <c:v>50.115177000000003</c:v>
                </c:pt>
                <c:pt idx="584">
                  <c:v>48.548152999999999</c:v>
                </c:pt>
                <c:pt idx="585">
                  <c:v>48.42989</c:v>
                </c:pt>
                <c:pt idx="586">
                  <c:v>50.203876000000001</c:v>
                </c:pt>
                <c:pt idx="587">
                  <c:v>52.786017999999999</c:v>
                </c:pt>
                <c:pt idx="588">
                  <c:v>50.854340000000001</c:v>
                </c:pt>
                <c:pt idx="589">
                  <c:v>51.790615000000003</c:v>
                </c:pt>
                <c:pt idx="590">
                  <c:v>53.111252</c:v>
                </c:pt>
                <c:pt idx="591">
                  <c:v>54.215060999999999</c:v>
                </c:pt>
                <c:pt idx="592">
                  <c:v>61.882641</c:v>
                </c:pt>
                <c:pt idx="593">
                  <c:v>64.149399000000003</c:v>
                </c:pt>
                <c:pt idx="594">
                  <c:v>63.321541000000003</c:v>
                </c:pt>
                <c:pt idx="595">
                  <c:v>63.410235999999998</c:v>
                </c:pt>
                <c:pt idx="596">
                  <c:v>67.993042000000003</c:v>
                </c:pt>
                <c:pt idx="597">
                  <c:v>68.318275</c:v>
                </c:pt>
                <c:pt idx="598">
                  <c:v>68.052177</c:v>
                </c:pt>
                <c:pt idx="599">
                  <c:v>66.504868000000002</c:v>
                </c:pt>
                <c:pt idx="600">
                  <c:v>64.277518999999998</c:v>
                </c:pt>
                <c:pt idx="601">
                  <c:v>67.845207000000002</c:v>
                </c:pt>
                <c:pt idx="602">
                  <c:v>69.303825000000003</c:v>
                </c:pt>
                <c:pt idx="603">
                  <c:v>66.278191000000007</c:v>
                </c:pt>
                <c:pt idx="604">
                  <c:v>67.983192000000003</c:v>
                </c:pt>
                <c:pt idx="605">
                  <c:v>68.771621999999994</c:v>
                </c:pt>
                <c:pt idx="606">
                  <c:v>68.742064999999997</c:v>
                </c:pt>
                <c:pt idx="607">
                  <c:v>70.772284999999997</c:v>
                </c:pt>
                <c:pt idx="608">
                  <c:v>77.168503000000001</c:v>
                </c:pt>
                <c:pt idx="609">
                  <c:v>77.592292999999998</c:v>
                </c:pt>
                <c:pt idx="610">
                  <c:v>74.576515000000001</c:v>
                </c:pt>
                <c:pt idx="611">
                  <c:v>76.793998999999999</c:v>
                </c:pt>
                <c:pt idx="612">
                  <c:v>72.782805999999994</c:v>
                </c:pt>
                <c:pt idx="613">
                  <c:v>72.516716000000002</c:v>
                </c:pt>
                <c:pt idx="614">
                  <c:v>76.518044000000003</c:v>
                </c:pt>
                <c:pt idx="615">
                  <c:v>76.508185999999995</c:v>
                </c:pt>
                <c:pt idx="616">
                  <c:v>78.439864999999998</c:v>
                </c:pt>
                <c:pt idx="617">
                  <c:v>79.198738000000006</c:v>
                </c:pt>
                <c:pt idx="618">
                  <c:v>81.820296999999997</c:v>
                </c:pt>
                <c:pt idx="619">
                  <c:v>82.184951999999996</c:v>
                </c:pt>
                <c:pt idx="620">
                  <c:v>82.076537999999999</c:v>
                </c:pt>
                <c:pt idx="621">
                  <c:v>81.987846000000005</c:v>
                </c:pt>
                <c:pt idx="622">
                  <c:v>81.672470000000004</c:v>
                </c:pt>
                <c:pt idx="623">
                  <c:v>80.391250999999997</c:v>
                </c:pt>
                <c:pt idx="624">
                  <c:v>79.366280000000003</c:v>
                </c:pt>
                <c:pt idx="625">
                  <c:v>79.435271999999998</c:v>
                </c:pt>
                <c:pt idx="626">
                  <c:v>79.129745</c:v>
                </c:pt>
                <c:pt idx="627">
                  <c:v>79.484549999999999</c:v>
                </c:pt>
                <c:pt idx="628">
                  <c:v>78.430008000000001</c:v>
                </c:pt>
                <c:pt idx="629">
                  <c:v>78.479279000000005</c:v>
                </c:pt>
                <c:pt idx="630">
                  <c:v>77.740127999999999</c:v>
                </c:pt>
                <c:pt idx="631">
                  <c:v>80.095580999999996</c:v>
                </c:pt>
                <c:pt idx="632">
                  <c:v>79.267723000000004</c:v>
                </c:pt>
                <c:pt idx="633">
                  <c:v>79.356421999999995</c:v>
                </c:pt>
                <c:pt idx="634">
                  <c:v>78.351166000000006</c:v>
                </c:pt>
                <c:pt idx="635">
                  <c:v>73.186890000000005</c:v>
                </c:pt>
                <c:pt idx="636">
                  <c:v>72.506859000000006</c:v>
                </c:pt>
                <c:pt idx="637">
                  <c:v>70.920119999999997</c:v>
                </c:pt>
                <c:pt idx="638">
                  <c:v>70.614600999999993</c:v>
                </c:pt>
                <c:pt idx="639">
                  <c:v>71.925385000000006</c:v>
                </c:pt>
                <c:pt idx="640">
                  <c:v>71.058098000000001</c:v>
                </c:pt>
                <c:pt idx="641">
                  <c:v>73.029197999999994</c:v>
                </c:pt>
                <c:pt idx="642">
                  <c:v>73.827499000000003</c:v>
                </c:pt>
                <c:pt idx="643">
                  <c:v>72.930640999999994</c:v>
                </c:pt>
                <c:pt idx="644">
                  <c:v>73.019340999999997</c:v>
                </c:pt>
                <c:pt idx="645">
                  <c:v>73.019340999999997</c:v>
                </c:pt>
                <c:pt idx="646">
                  <c:v>70.141541000000004</c:v>
                </c:pt>
                <c:pt idx="647">
                  <c:v>70.397780999999995</c:v>
                </c:pt>
                <c:pt idx="648">
                  <c:v>68.653366000000005</c:v>
                </c:pt>
                <c:pt idx="649">
                  <c:v>67.933907000000005</c:v>
                </c:pt>
                <c:pt idx="650">
                  <c:v>68.150734</c:v>
                </c:pt>
                <c:pt idx="651">
                  <c:v>68.682929999999999</c:v>
                </c:pt>
                <c:pt idx="652">
                  <c:v>68.308411000000007</c:v>
                </c:pt>
                <c:pt idx="653">
                  <c:v>70.259810999999999</c:v>
                </c:pt>
                <c:pt idx="654">
                  <c:v>69.500930999999994</c:v>
                </c:pt>
                <c:pt idx="655">
                  <c:v>69.58963</c:v>
                </c:pt>
                <c:pt idx="656">
                  <c:v>69.481216000000003</c:v>
                </c:pt>
                <c:pt idx="657">
                  <c:v>68.998305999999999</c:v>
                </c:pt>
                <c:pt idx="658">
                  <c:v>69.215134000000006</c:v>
                </c:pt>
                <c:pt idx="659">
                  <c:v>69.550208999999995</c:v>
                </c:pt>
                <c:pt idx="660">
                  <c:v>70.289367999999996</c:v>
                </c:pt>
                <c:pt idx="661">
                  <c:v>72.989777000000004</c:v>
                </c:pt>
                <c:pt idx="662">
                  <c:v>72.023940999999994</c:v>
                </c:pt>
                <c:pt idx="663">
                  <c:v>72.359024000000005</c:v>
                </c:pt>
                <c:pt idx="664">
                  <c:v>71.698707999999996</c:v>
                </c:pt>
                <c:pt idx="665">
                  <c:v>74.270988000000003</c:v>
                </c:pt>
                <c:pt idx="666">
                  <c:v>76.527901</c:v>
                </c:pt>
                <c:pt idx="667">
                  <c:v>78.301888000000005</c:v>
                </c:pt>
                <c:pt idx="668">
                  <c:v>77.276916999999997</c:v>
                </c:pt>
                <c:pt idx="669">
                  <c:v>78.597556999999995</c:v>
                </c:pt>
                <c:pt idx="670">
                  <c:v>78.499001000000007</c:v>
                </c:pt>
                <c:pt idx="671">
                  <c:v>79.445121999999998</c:v>
                </c:pt>
                <c:pt idx="672">
                  <c:v>80.095580999999996</c:v>
                </c:pt>
                <c:pt idx="673">
                  <c:v>79.780212000000006</c:v>
                </c:pt>
                <c:pt idx="674">
                  <c:v>79.070625000000007</c:v>
                </c:pt>
                <c:pt idx="675">
                  <c:v>80.322265999999999</c:v>
                </c:pt>
                <c:pt idx="676">
                  <c:v>80.194145000000006</c:v>
                </c:pt>
                <c:pt idx="677">
                  <c:v>77.474029999999999</c:v>
                </c:pt>
                <c:pt idx="678">
                  <c:v>75.088997000000006</c:v>
                </c:pt>
                <c:pt idx="679">
                  <c:v>75.729598999999993</c:v>
                </c:pt>
                <c:pt idx="680">
                  <c:v>76.074546999999995</c:v>
                </c:pt>
                <c:pt idx="681">
                  <c:v>75.088997000000006</c:v>
                </c:pt>
                <c:pt idx="682">
                  <c:v>74.783478000000002</c:v>
                </c:pt>
                <c:pt idx="683">
                  <c:v>76.163246000000001</c:v>
                </c:pt>
                <c:pt idx="684">
                  <c:v>75.217117000000002</c:v>
                </c:pt>
                <c:pt idx="685">
                  <c:v>74.911606000000006</c:v>
                </c:pt>
                <c:pt idx="686">
                  <c:v>72.359024000000005</c:v>
                </c:pt>
                <c:pt idx="687">
                  <c:v>74.182288999999997</c:v>
                </c:pt>
                <c:pt idx="688">
                  <c:v>73.620521999999994</c:v>
                </c:pt>
                <c:pt idx="689">
                  <c:v>74.882034000000004</c:v>
                </c:pt>
                <c:pt idx="690">
                  <c:v>74.951019000000002</c:v>
                </c:pt>
                <c:pt idx="691">
                  <c:v>75.729598999999993</c:v>
                </c:pt>
                <c:pt idx="692">
                  <c:v>76.123817000000003</c:v>
                </c:pt>
                <c:pt idx="693">
                  <c:v>76.744727999999995</c:v>
                </c:pt>
                <c:pt idx="694">
                  <c:v>76.291374000000005</c:v>
                </c:pt>
                <c:pt idx="695">
                  <c:v>76.587035999999998</c:v>
                </c:pt>
                <c:pt idx="696">
                  <c:v>75.562056999999996</c:v>
                </c:pt>
                <c:pt idx="697">
                  <c:v>74.842613</c:v>
                </c:pt>
                <c:pt idx="698">
                  <c:v>73.916199000000006</c:v>
                </c:pt>
                <c:pt idx="699">
                  <c:v>73.216460999999995</c:v>
                </c:pt>
                <c:pt idx="700">
                  <c:v>72.881362999999993</c:v>
                </c:pt>
                <c:pt idx="701">
                  <c:v>73.709228999999993</c:v>
                </c:pt>
                <c:pt idx="702">
                  <c:v>71.718413999999996</c:v>
                </c:pt>
                <c:pt idx="703">
                  <c:v>71.738129000000001</c:v>
                </c:pt>
                <c:pt idx="704">
                  <c:v>71.974663000000007</c:v>
                </c:pt>
                <c:pt idx="705">
                  <c:v>69.885300000000001</c:v>
                </c:pt>
                <c:pt idx="706">
                  <c:v>69.668480000000002</c:v>
                </c:pt>
                <c:pt idx="707">
                  <c:v>69.619193999999993</c:v>
                </c:pt>
                <c:pt idx="708">
                  <c:v>70.427345000000003</c:v>
                </c:pt>
                <c:pt idx="709">
                  <c:v>69.776886000000005</c:v>
                </c:pt>
                <c:pt idx="710">
                  <c:v>70.703299999999999</c:v>
                </c:pt>
                <c:pt idx="711">
                  <c:v>70.318932000000004</c:v>
                </c:pt>
                <c:pt idx="712">
                  <c:v>70.417496</c:v>
                </c:pt>
                <c:pt idx="713">
                  <c:v>70.949684000000005</c:v>
                </c:pt>
                <c:pt idx="714">
                  <c:v>70.624465999999998</c:v>
                </c:pt>
                <c:pt idx="715">
                  <c:v>69.313682999999997</c:v>
                </c:pt>
                <c:pt idx="716">
                  <c:v>69.155991</c:v>
                </c:pt>
                <c:pt idx="717">
                  <c:v>70.663878999999994</c:v>
                </c:pt>
                <c:pt idx="718">
                  <c:v>70.663878999999994</c:v>
                </c:pt>
                <c:pt idx="719">
                  <c:v>71.846541999999999</c:v>
                </c:pt>
                <c:pt idx="720">
                  <c:v>70.279517999999996</c:v>
                </c:pt>
                <c:pt idx="721">
                  <c:v>68.604088000000004</c:v>
                </c:pt>
                <c:pt idx="722">
                  <c:v>69.353104000000002</c:v>
                </c:pt>
                <c:pt idx="723">
                  <c:v>68.830757000000006</c:v>
                </c:pt>
                <c:pt idx="724">
                  <c:v>65.854400999999996</c:v>
                </c:pt>
                <c:pt idx="725">
                  <c:v>67.401711000000006</c:v>
                </c:pt>
                <c:pt idx="726">
                  <c:v>66.820244000000002</c:v>
                </c:pt>
                <c:pt idx="727">
                  <c:v>65.391189999999995</c:v>
                </c:pt>
                <c:pt idx="728">
                  <c:v>64.839286999999999</c:v>
                </c:pt>
                <c:pt idx="729">
                  <c:v>65.381332</c:v>
                </c:pt>
                <c:pt idx="730">
                  <c:v>63.883305</c:v>
                </c:pt>
                <c:pt idx="731">
                  <c:v>64.395781999999997</c:v>
                </c:pt>
                <c:pt idx="732">
                  <c:v>65.272925999999998</c:v>
                </c:pt>
                <c:pt idx="733">
                  <c:v>65.341919000000004</c:v>
                </c:pt>
                <c:pt idx="734">
                  <c:v>66.701972999999995</c:v>
                </c:pt>
                <c:pt idx="735">
                  <c:v>67.697379999999995</c:v>
                </c:pt>
                <c:pt idx="736">
                  <c:v>67.293304000000006</c:v>
                </c:pt>
                <c:pt idx="737">
                  <c:v>65.598159999999993</c:v>
                </c:pt>
                <c:pt idx="738">
                  <c:v>64.927978999999993</c:v>
                </c:pt>
                <c:pt idx="739">
                  <c:v>66.248619000000005</c:v>
                </c:pt>
                <c:pt idx="740">
                  <c:v>64.898421999999997</c:v>
                </c:pt>
                <c:pt idx="741">
                  <c:v>65.558730999999995</c:v>
                </c:pt>
                <c:pt idx="742">
                  <c:v>64.819571999999994</c:v>
                </c:pt>
                <c:pt idx="743">
                  <c:v>63.627051999999999</c:v>
                </c:pt>
                <c:pt idx="744">
                  <c:v>65.568588000000005</c:v>
                </c:pt>
                <c:pt idx="745">
                  <c:v>65.312347000000003</c:v>
                </c:pt>
                <c:pt idx="746">
                  <c:v>64.533775000000006</c:v>
                </c:pt>
                <c:pt idx="747">
                  <c:v>64.149399000000003</c:v>
                </c:pt>
                <c:pt idx="748">
                  <c:v>66.485152999999997</c:v>
                </c:pt>
                <c:pt idx="749">
                  <c:v>65.016684999999995</c:v>
                </c:pt>
                <c:pt idx="750">
                  <c:v>64.996978999999996</c:v>
                </c:pt>
                <c:pt idx="751">
                  <c:v>68.713042999999999</c:v>
                </c:pt>
                <c:pt idx="752">
                  <c:v>66.712836999999993</c:v>
                </c:pt>
                <c:pt idx="753">
                  <c:v>68.399283999999994</c:v>
                </c:pt>
                <c:pt idx="754">
                  <c:v>70.213211000000001</c:v>
                </c:pt>
                <c:pt idx="755">
                  <c:v>69.977890000000002</c:v>
                </c:pt>
                <c:pt idx="756">
                  <c:v>69.664130999999998</c:v>
                </c:pt>
                <c:pt idx="757">
                  <c:v>70.281836999999996</c:v>
                </c:pt>
                <c:pt idx="758">
                  <c:v>71.948677000000004</c:v>
                </c:pt>
                <c:pt idx="759">
                  <c:v>72.772293000000005</c:v>
                </c:pt>
                <c:pt idx="760">
                  <c:v>74.448943999999997</c:v>
                </c:pt>
                <c:pt idx="761">
                  <c:v>75.360802000000007</c:v>
                </c:pt>
                <c:pt idx="762">
                  <c:v>76.694266999999996</c:v>
                </c:pt>
                <c:pt idx="763">
                  <c:v>75.311768000000001</c:v>
                </c:pt>
                <c:pt idx="764">
                  <c:v>72.625220999999996</c:v>
                </c:pt>
                <c:pt idx="765">
                  <c:v>72.478133999999997</c:v>
                </c:pt>
                <c:pt idx="766">
                  <c:v>73.635124000000005</c:v>
                </c:pt>
                <c:pt idx="767">
                  <c:v>72.566390999999996</c:v>
                </c:pt>
                <c:pt idx="768">
                  <c:v>70.605400000000003</c:v>
                </c:pt>
                <c:pt idx="769">
                  <c:v>71.703552000000002</c:v>
                </c:pt>
                <c:pt idx="770">
                  <c:v>71.193695000000005</c:v>
                </c:pt>
                <c:pt idx="771">
                  <c:v>71.732971000000006</c:v>
                </c:pt>
                <c:pt idx="772">
                  <c:v>70.664230000000003</c:v>
                </c:pt>
                <c:pt idx="773">
                  <c:v>68.134544000000005</c:v>
                </c:pt>
                <c:pt idx="774">
                  <c:v>68.850318999999999</c:v>
                </c:pt>
                <c:pt idx="775">
                  <c:v>69.458220999999995</c:v>
                </c:pt>
                <c:pt idx="776">
                  <c:v>68.820908000000003</c:v>
                </c:pt>
                <c:pt idx="777">
                  <c:v>70.585785000000001</c:v>
                </c:pt>
                <c:pt idx="778">
                  <c:v>68.291427999999996</c:v>
                </c:pt>
                <c:pt idx="779">
                  <c:v>66.703033000000005</c:v>
                </c:pt>
                <c:pt idx="780">
                  <c:v>66.987373000000005</c:v>
                </c:pt>
                <c:pt idx="781">
                  <c:v>65.771561000000005</c:v>
                </c:pt>
                <c:pt idx="782">
                  <c:v>64.545944000000006</c:v>
                </c:pt>
                <c:pt idx="783">
                  <c:v>68.105141000000003</c:v>
                </c:pt>
                <c:pt idx="784">
                  <c:v>68.340446</c:v>
                </c:pt>
                <c:pt idx="785">
                  <c:v>66.654015000000001</c:v>
                </c:pt>
                <c:pt idx="786">
                  <c:v>70.026909000000003</c:v>
                </c:pt>
                <c:pt idx="787">
                  <c:v>71.919265999999993</c:v>
                </c:pt>
                <c:pt idx="788">
                  <c:v>72.684051999999994</c:v>
                </c:pt>
                <c:pt idx="789">
                  <c:v>70.213211000000001</c:v>
                </c:pt>
                <c:pt idx="790">
                  <c:v>71.036811999999998</c:v>
                </c:pt>
                <c:pt idx="791">
                  <c:v>71.105446000000001</c:v>
                </c:pt>
                <c:pt idx="792">
                  <c:v>69.438605999999993</c:v>
                </c:pt>
                <c:pt idx="793">
                  <c:v>68.713042999999999</c:v>
                </c:pt>
                <c:pt idx="794">
                  <c:v>70.154373000000007</c:v>
                </c:pt>
                <c:pt idx="795">
                  <c:v>69.909248000000005</c:v>
                </c:pt>
                <c:pt idx="796">
                  <c:v>69.193489</c:v>
                </c:pt>
                <c:pt idx="797">
                  <c:v>68.438514999999995</c:v>
                </c:pt>
                <c:pt idx="798">
                  <c:v>68.987587000000005</c:v>
                </c:pt>
                <c:pt idx="799">
                  <c:v>67.369765999999998</c:v>
                </c:pt>
                <c:pt idx="800">
                  <c:v>68.987587000000005</c:v>
                </c:pt>
                <c:pt idx="801">
                  <c:v>67.889426999999998</c:v>
                </c:pt>
                <c:pt idx="802">
                  <c:v>65.526443</c:v>
                </c:pt>
                <c:pt idx="803">
                  <c:v>64.898926000000003</c:v>
                </c:pt>
                <c:pt idx="804">
                  <c:v>65.330337999999998</c:v>
                </c:pt>
                <c:pt idx="805">
                  <c:v>65.075408999999993</c:v>
                </c:pt>
                <c:pt idx="806">
                  <c:v>63.398772999999998</c:v>
                </c:pt>
                <c:pt idx="807">
                  <c:v>64.036086999999995</c:v>
                </c:pt>
                <c:pt idx="808">
                  <c:v>63.055591999999997</c:v>
                </c:pt>
                <c:pt idx="809">
                  <c:v>62.084907999999999</c:v>
                </c:pt>
                <c:pt idx="810">
                  <c:v>62.163348999999997</c:v>
                </c:pt>
                <c:pt idx="811">
                  <c:v>62.104511000000002</c:v>
                </c:pt>
                <c:pt idx="812">
                  <c:v>62.212367999999998</c:v>
                </c:pt>
                <c:pt idx="813">
                  <c:v>63.251694000000001</c:v>
                </c:pt>
                <c:pt idx="814">
                  <c:v>63.810577000000002</c:v>
                </c:pt>
                <c:pt idx="815">
                  <c:v>63.124226</c:v>
                </c:pt>
                <c:pt idx="816">
                  <c:v>63.634087000000001</c:v>
                </c:pt>
                <c:pt idx="817">
                  <c:v>64.722442999999998</c:v>
                </c:pt>
                <c:pt idx="818">
                  <c:v>65.428391000000005</c:v>
                </c:pt>
                <c:pt idx="819">
                  <c:v>63.761547</c:v>
                </c:pt>
                <c:pt idx="820">
                  <c:v>63.339931</c:v>
                </c:pt>
                <c:pt idx="821">
                  <c:v>63.143836999999998</c:v>
                </c:pt>
                <c:pt idx="822">
                  <c:v>61.937828000000003</c:v>
                </c:pt>
                <c:pt idx="823">
                  <c:v>61.212265000000002</c:v>
                </c:pt>
                <c:pt idx="824">
                  <c:v>60.369038000000003</c:v>
                </c:pt>
                <c:pt idx="825">
                  <c:v>59.565033</c:v>
                </c:pt>
                <c:pt idx="826">
                  <c:v>58.388438999999998</c:v>
                </c:pt>
                <c:pt idx="827">
                  <c:v>57.456969999999998</c:v>
                </c:pt>
                <c:pt idx="828">
                  <c:v>60.751430999999997</c:v>
                </c:pt>
                <c:pt idx="829">
                  <c:v>61.182850000000002</c:v>
                </c:pt>
                <c:pt idx="830">
                  <c:v>60.800452999999997</c:v>
                </c:pt>
                <c:pt idx="831">
                  <c:v>64.683220000000006</c:v>
                </c:pt>
                <c:pt idx="832">
                  <c:v>64.457702999999995</c:v>
                </c:pt>
                <c:pt idx="833">
                  <c:v>64.742042999999995</c:v>
                </c:pt>
                <c:pt idx="834">
                  <c:v>63.869404000000003</c:v>
                </c:pt>
                <c:pt idx="835">
                  <c:v>63.241889999999998</c:v>
                </c:pt>
                <c:pt idx="836">
                  <c:v>62.683005999999999</c:v>
                </c:pt>
                <c:pt idx="837">
                  <c:v>62.849688999999998</c:v>
                </c:pt>
                <c:pt idx="838">
                  <c:v>62.879100999999999</c:v>
                </c:pt>
                <c:pt idx="839">
                  <c:v>61.663288000000001</c:v>
                </c:pt>
                <c:pt idx="840">
                  <c:v>62.781055000000002</c:v>
                </c:pt>
                <c:pt idx="841">
                  <c:v>62.379050999999997</c:v>
                </c:pt>
                <c:pt idx="842">
                  <c:v>61.771149000000001</c:v>
                </c:pt>
                <c:pt idx="843">
                  <c:v>62.075104000000003</c:v>
                </c:pt>
                <c:pt idx="844">
                  <c:v>63.290916000000003</c:v>
                </c:pt>
                <c:pt idx="845">
                  <c:v>59.770938999999998</c:v>
                </c:pt>
                <c:pt idx="846">
                  <c:v>59.682690000000001</c:v>
                </c:pt>
                <c:pt idx="847">
                  <c:v>61.967247</c:v>
                </c:pt>
                <c:pt idx="848">
                  <c:v>64.173355000000001</c:v>
                </c:pt>
                <c:pt idx="849">
                  <c:v>64.055701999999997</c:v>
                </c:pt>
                <c:pt idx="850">
                  <c:v>64.212577999999993</c:v>
                </c:pt>
                <c:pt idx="851">
                  <c:v>64.026283000000006</c:v>
                </c:pt>
                <c:pt idx="852">
                  <c:v>62.888908000000001</c:v>
                </c:pt>
                <c:pt idx="853">
                  <c:v>60.849482999999999</c:v>
                </c:pt>
                <c:pt idx="854">
                  <c:v>60.604359000000002</c:v>
                </c:pt>
                <c:pt idx="855">
                  <c:v>61.506408999999998</c:v>
                </c:pt>
                <c:pt idx="856">
                  <c:v>60.261184999999998</c:v>
                </c:pt>
                <c:pt idx="857">
                  <c:v>61.408366999999998</c:v>
                </c:pt>
                <c:pt idx="858">
                  <c:v>60.780849000000003</c:v>
                </c:pt>
                <c:pt idx="859">
                  <c:v>60.300404</c:v>
                </c:pt>
                <c:pt idx="860">
                  <c:v>60.457282999999997</c:v>
                </c:pt>
                <c:pt idx="861">
                  <c:v>60.280791999999998</c:v>
                </c:pt>
                <c:pt idx="862">
                  <c:v>59.888598999999999</c:v>
                </c:pt>
                <c:pt idx="863">
                  <c:v>60.839675999999997</c:v>
                </c:pt>
                <c:pt idx="864">
                  <c:v>60.163139000000001</c:v>
                </c:pt>
                <c:pt idx="865">
                  <c:v>60.251381000000002</c:v>
                </c:pt>
                <c:pt idx="866">
                  <c:v>59.986645000000003</c:v>
                </c:pt>
                <c:pt idx="867">
                  <c:v>62.016269999999999</c:v>
                </c:pt>
                <c:pt idx="868">
                  <c:v>61.859389999999998</c:v>
                </c:pt>
                <c:pt idx="869">
                  <c:v>61.408366999999998</c:v>
                </c:pt>
                <c:pt idx="870">
                  <c:v>62.212367999999998</c:v>
                </c:pt>
                <c:pt idx="871">
                  <c:v>62.153542000000002</c:v>
                </c:pt>
                <c:pt idx="872">
                  <c:v>63.251694000000001</c:v>
                </c:pt>
                <c:pt idx="873">
                  <c:v>62.300612999999998</c:v>
                </c:pt>
                <c:pt idx="874">
                  <c:v>61.859389999999998</c:v>
                </c:pt>
                <c:pt idx="875">
                  <c:v>60.555332</c:v>
                </c:pt>
                <c:pt idx="876">
                  <c:v>60.927920999999998</c:v>
                </c:pt>
                <c:pt idx="877">
                  <c:v>62.653590999999999</c:v>
                </c:pt>
                <c:pt idx="878">
                  <c:v>62.859496999999998</c:v>
                </c:pt>
                <c:pt idx="879">
                  <c:v>63.732140000000001</c:v>
                </c:pt>
                <c:pt idx="880">
                  <c:v>63.055591999999997</c:v>
                </c:pt>
                <c:pt idx="881">
                  <c:v>62.947730999999997</c:v>
                </c:pt>
                <c:pt idx="882">
                  <c:v>63.732140000000001</c:v>
                </c:pt>
                <c:pt idx="883">
                  <c:v>63.898814999999999</c:v>
                </c:pt>
                <c:pt idx="884">
                  <c:v>64.124336</c:v>
                </c:pt>
                <c:pt idx="885">
                  <c:v>64.800872999999996</c:v>
                </c:pt>
                <c:pt idx="886">
                  <c:v>64.869513999999995</c:v>
                </c:pt>
                <c:pt idx="887">
                  <c:v>63.663502000000001</c:v>
                </c:pt>
                <c:pt idx="888">
                  <c:v>64.545944000000006</c:v>
                </c:pt>
                <c:pt idx="889">
                  <c:v>62.751640000000002</c:v>
                </c:pt>
                <c:pt idx="890">
                  <c:v>63.781165999999999</c:v>
                </c:pt>
                <c:pt idx="891">
                  <c:v>63.849795999999998</c:v>
                </c:pt>
                <c:pt idx="892">
                  <c:v>64.281204000000002</c:v>
                </c:pt>
                <c:pt idx="893">
                  <c:v>64.398871999999997</c:v>
                </c:pt>
                <c:pt idx="894">
                  <c:v>62.241787000000002</c:v>
                </c:pt>
                <c:pt idx="895">
                  <c:v>61.526024</c:v>
                </c:pt>
                <c:pt idx="896">
                  <c:v>61.359341000000001</c:v>
                </c:pt>
                <c:pt idx="897">
                  <c:v>62.19276</c:v>
                </c:pt>
                <c:pt idx="898">
                  <c:v>62.761448000000001</c:v>
                </c:pt>
                <c:pt idx="899">
                  <c:v>63.006573000000003</c:v>
                </c:pt>
                <c:pt idx="900">
                  <c:v>60.574939999999998</c:v>
                </c:pt>
                <c:pt idx="901">
                  <c:v>60.800452999999997</c:v>
                </c:pt>
                <c:pt idx="902">
                  <c:v>60.172942999999997</c:v>
                </c:pt>
                <c:pt idx="903">
                  <c:v>61.663288000000001</c:v>
                </c:pt>
                <c:pt idx="904">
                  <c:v>60.761237999999999</c:v>
                </c:pt>
                <c:pt idx="905">
                  <c:v>60.682796000000003</c:v>
                </c:pt>
                <c:pt idx="906">
                  <c:v>59.555228999999997</c:v>
                </c:pt>
                <c:pt idx="907">
                  <c:v>59.035567999999998</c:v>
                </c:pt>
                <c:pt idx="908">
                  <c:v>60.182746999999999</c:v>
                </c:pt>
                <c:pt idx="909">
                  <c:v>60.133724000000001</c:v>
                </c:pt>
                <c:pt idx="910">
                  <c:v>61.290703000000001</c:v>
                </c:pt>
                <c:pt idx="911">
                  <c:v>60.800452999999997</c:v>
                </c:pt>
                <c:pt idx="912">
                  <c:v>62.722225000000002</c:v>
                </c:pt>
                <c:pt idx="913">
                  <c:v>60.251381000000002</c:v>
                </c:pt>
                <c:pt idx="914">
                  <c:v>61.182850000000002</c:v>
                </c:pt>
                <c:pt idx="915">
                  <c:v>60.574939999999998</c:v>
                </c:pt>
                <c:pt idx="916">
                  <c:v>60.251381000000002</c:v>
                </c:pt>
                <c:pt idx="917">
                  <c:v>59.976841</c:v>
                </c:pt>
                <c:pt idx="918">
                  <c:v>61.418166999999997</c:v>
                </c:pt>
                <c:pt idx="919">
                  <c:v>59.761130999999999</c:v>
                </c:pt>
                <c:pt idx="920">
                  <c:v>60.241573000000002</c:v>
                </c:pt>
                <c:pt idx="921">
                  <c:v>59.741523999999998</c:v>
                </c:pt>
                <c:pt idx="922">
                  <c:v>59.888598999999999</c:v>
                </c:pt>
                <c:pt idx="923">
                  <c:v>60.133724000000001</c:v>
                </c:pt>
                <c:pt idx="924">
                  <c:v>60.133724000000001</c:v>
                </c:pt>
                <c:pt idx="925">
                  <c:v>59.319907999999998</c:v>
                </c:pt>
                <c:pt idx="926">
                  <c:v>59.565033</c:v>
                </c:pt>
                <c:pt idx="927">
                  <c:v>59.319907999999998</c:v>
                </c:pt>
                <c:pt idx="928">
                  <c:v>59.829765000000002</c:v>
                </c:pt>
                <c:pt idx="929">
                  <c:v>56.849063999999998</c:v>
                </c:pt>
                <c:pt idx="930">
                  <c:v>57.368721000000001</c:v>
                </c:pt>
                <c:pt idx="931">
                  <c:v>56.956921000000001</c:v>
                </c:pt>
                <c:pt idx="932">
                  <c:v>55.515594</c:v>
                </c:pt>
                <c:pt idx="933">
                  <c:v>56.045059000000002</c:v>
                </c:pt>
                <c:pt idx="934">
                  <c:v>55.162613</c:v>
                </c:pt>
                <c:pt idx="935">
                  <c:v>56.44706</c:v>
                </c:pt>
                <c:pt idx="936">
                  <c:v>56.456867000000003</c:v>
                </c:pt>
                <c:pt idx="937">
                  <c:v>57.662875999999997</c:v>
                </c:pt>
                <c:pt idx="938">
                  <c:v>57.153019</c:v>
                </c:pt>
                <c:pt idx="939">
                  <c:v>59.045368000000003</c:v>
                </c:pt>
                <c:pt idx="940">
                  <c:v>59.261082000000002</c:v>
                </c:pt>
                <c:pt idx="941">
                  <c:v>59.967036999999998</c:v>
                </c:pt>
                <c:pt idx="942">
                  <c:v>59.496403000000001</c:v>
                </c:pt>
                <c:pt idx="943">
                  <c:v>58.976737999999997</c:v>
                </c:pt>
                <c:pt idx="944">
                  <c:v>59.143420999999996</c:v>
                </c:pt>
                <c:pt idx="945">
                  <c:v>57.653069000000002</c:v>
                </c:pt>
                <c:pt idx="946">
                  <c:v>57.760921000000003</c:v>
                </c:pt>
                <c:pt idx="947">
                  <c:v>57.309897999999997</c:v>
                </c:pt>
                <c:pt idx="948">
                  <c:v>56.770626</c:v>
                </c:pt>
                <c:pt idx="949">
                  <c:v>55.652858999999999</c:v>
                </c:pt>
                <c:pt idx="950">
                  <c:v>56.898086999999997</c:v>
                </c:pt>
                <c:pt idx="951">
                  <c:v>59.368935</c:v>
                </c:pt>
                <c:pt idx="952">
                  <c:v>59.349322999999998</c:v>
                </c:pt>
                <c:pt idx="953">
                  <c:v>58.672783000000003</c:v>
                </c:pt>
                <c:pt idx="954">
                  <c:v>58.633564</c:v>
                </c:pt>
                <c:pt idx="955">
                  <c:v>58.486491999999998</c:v>
                </c:pt>
                <c:pt idx="956">
                  <c:v>58.398246999999998</c:v>
                </c:pt>
                <c:pt idx="957">
                  <c:v>57.437362999999998</c:v>
                </c:pt>
                <c:pt idx="958">
                  <c:v>57.437362999999998</c:v>
                </c:pt>
                <c:pt idx="959">
                  <c:v>57.143211000000001</c:v>
                </c:pt>
                <c:pt idx="960">
                  <c:v>58.064877000000003</c:v>
                </c:pt>
                <c:pt idx="961">
                  <c:v>57.368721000000001</c:v>
                </c:pt>
                <c:pt idx="962">
                  <c:v>56.672573</c:v>
                </c:pt>
                <c:pt idx="963">
                  <c:v>56.005836000000002</c:v>
                </c:pt>
                <c:pt idx="964">
                  <c:v>54.790028</c:v>
                </c:pt>
                <c:pt idx="965">
                  <c:v>54.074268000000004</c:v>
                </c:pt>
                <c:pt idx="966">
                  <c:v>53.172210999999997</c:v>
                </c:pt>
                <c:pt idx="967">
                  <c:v>55.672474000000001</c:v>
                </c:pt>
                <c:pt idx="968">
                  <c:v>55.309688999999999</c:v>
                </c:pt>
                <c:pt idx="969">
                  <c:v>54.917487999999999</c:v>
                </c:pt>
                <c:pt idx="970">
                  <c:v>54.662562999999999</c:v>
                </c:pt>
                <c:pt idx="971">
                  <c:v>54.897883999999998</c:v>
                </c:pt>
                <c:pt idx="972">
                  <c:v>53.554600000000001</c:v>
                </c:pt>
                <c:pt idx="973">
                  <c:v>52.936892999999998</c:v>
                </c:pt>
                <c:pt idx="974">
                  <c:v>52.780014000000001</c:v>
                </c:pt>
                <c:pt idx="975">
                  <c:v>52.064250999999999</c:v>
                </c:pt>
                <c:pt idx="976">
                  <c:v>51.809325999999999</c:v>
                </c:pt>
                <c:pt idx="977">
                  <c:v>51.995617000000003</c:v>
                </c:pt>
                <c:pt idx="978">
                  <c:v>51.672054000000003</c:v>
                </c:pt>
                <c:pt idx="979">
                  <c:v>51.230831000000002</c:v>
                </c:pt>
                <c:pt idx="980">
                  <c:v>50.897464999999997</c:v>
                </c:pt>
                <c:pt idx="981">
                  <c:v>50.358192000000003</c:v>
                </c:pt>
                <c:pt idx="982">
                  <c:v>50.358192000000003</c:v>
                </c:pt>
                <c:pt idx="983">
                  <c:v>49.887554000000002</c:v>
                </c:pt>
                <c:pt idx="984">
                  <c:v>48.897250999999997</c:v>
                </c:pt>
                <c:pt idx="985">
                  <c:v>48.975693</c:v>
                </c:pt>
                <c:pt idx="986">
                  <c:v>48.387397999999997</c:v>
                </c:pt>
                <c:pt idx="987">
                  <c:v>48.210906999999999</c:v>
                </c:pt>
                <c:pt idx="988">
                  <c:v>47.848125000000003</c:v>
                </c:pt>
                <c:pt idx="989">
                  <c:v>47.475540000000002</c:v>
                </c:pt>
                <c:pt idx="990">
                  <c:v>47.691246</c:v>
                </c:pt>
                <c:pt idx="991">
                  <c:v>48.122664999999998</c:v>
                </c:pt>
                <c:pt idx="992">
                  <c:v>48.083447</c:v>
                </c:pt>
                <c:pt idx="993">
                  <c:v>48.642325999999997</c:v>
                </c:pt>
                <c:pt idx="994">
                  <c:v>48.397205</c:v>
                </c:pt>
                <c:pt idx="995">
                  <c:v>48.240326000000003</c:v>
                </c:pt>
                <c:pt idx="996">
                  <c:v>48.083447</c:v>
                </c:pt>
                <c:pt idx="997">
                  <c:v>48.563884999999999</c:v>
                </c:pt>
                <c:pt idx="998">
                  <c:v>48.887447000000002</c:v>
                </c:pt>
                <c:pt idx="999">
                  <c:v>49.211010000000002</c:v>
                </c:pt>
                <c:pt idx="1000">
                  <c:v>49.161987000000003</c:v>
                </c:pt>
                <c:pt idx="1001">
                  <c:v>48.789397999999998</c:v>
                </c:pt>
                <c:pt idx="1002">
                  <c:v>48.044220000000003</c:v>
                </c:pt>
                <c:pt idx="1003">
                  <c:v>47.868808999999999</c:v>
                </c:pt>
                <c:pt idx="1004">
                  <c:v>47.537467999999997</c:v>
                </c:pt>
                <c:pt idx="1005">
                  <c:v>47.440018000000002</c:v>
                </c:pt>
                <c:pt idx="1006">
                  <c:v>46.991734000000001</c:v>
                </c:pt>
                <c:pt idx="1007">
                  <c:v>47.712882999999998</c:v>
                </c:pt>
                <c:pt idx="1008">
                  <c:v>47.878554999999999</c:v>
                </c:pt>
                <c:pt idx="1009">
                  <c:v>47.849316000000002</c:v>
                </c:pt>
                <c:pt idx="1010">
                  <c:v>47.966259000000001</c:v>
                </c:pt>
                <c:pt idx="1011">
                  <c:v>47.829830000000001</c:v>
                </c:pt>
                <c:pt idx="1012">
                  <c:v>48.239131999999998</c:v>
                </c:pt>
                <c:pt idx="1013">
                  <c:v>47.946773999999998</c:v>
                </c:pt>
                <c:pt idx="1014">
                  <c:v>47.771357999999999</c:v>
                </c:pt>
                <c:pt idx="1015">
                  <c:v>47.342567000000003</c:v>
                </c:pt>
                <c:pt idx="1016">
                  <c:v>46.835808</c:v>
                </c:pt>
                <c:pt idx="1017">
                  <c:v>46.592174999999997</c:v>
                </c:pt>
                <c:pt idx="1018">
                  <c:v>45.871029</c:v>
                </c:pt>
                <c:pt idx="1019">
                  <c:v>45.490963000000001</c:v>
                </c:pt>
                <c:pt idx="1020">
                  <c:v>45.939242999999998</c:v>
                </c:pt>
                <c:pt idx="1021">
                  <c:v>43.980446000000001</c:v>
                </c:pt>
                <c:pt idx="1022">
                  <c:v>44.526179999999997</c:v>
                </c:pt>
                <c:pt idx="1023">
                  <c:v>44.389744</c:v>
                </c:pt>
                <c:pt idx="1024">
                  <c:v>43.931713000000002</c:v>
                </c:pt>
                <c:pt idx="1025">
                  <c:v>44.077891999999999</c:v>
                </c:pt>
                <c:pt idx="1026">
                  <c:v>44.185093000000002</c:v>
                </c:pt>
                <c:pt idx="1027">
                  <c:v>44.175350000000002</c:v>
                </c:pt>
                <c:pt idx="1028">
                  <c:v>44.233817999999999</c:v>
                </c:pt>
                <c:pt idx="1029">
                  <c:v>44.321525999999999</c:v>
                </c:pt>
                <c:pt idx="1030">
                  <c:v>43.834266999999997</c:v>
                </c:pt>
                <c:pt idx="1031">
                  <c:v>44.535922999999997</c:v>
                </c:pt>
                <c:pt idx="1032">
                  <c:v>46.026947</c:v>
                </c:pt>
                <c:pt idx="1033">
                  <c:v>38.717990999999998</c:v>
                </c:pt>
                <c:pt idx="1034">
                  <c:v>38.191741999999998</c:v>
                </c:pt>
                <c:pt idx="1035">
                  <c:v>39.029842000000002</c:v>
                </c:pt>
                <c:pt idx="1036">
                  <c:v>39.166271000000002</c:v>
                </c:pt>
                <c:pt idx="1037">
                  <c:v>38.990856000000001</c:v>
                </c:pt>
                <c:pt idx="1038">
                  <c:v>39.439140000000002</c:v>
                </c:pt>
                <c:pt idx="1039">
                  <c:v>39.439140000000002</c:v>
                </c:pt>
                <c:pt idx="1040">
                  <c:v>39.185768000000003</c:v>
                </c:pt>
                <c:pt idx="1041">
                  <c:v>38.601047999999999</c:v>
                </c:pt>
                <c:pt idx="1042">
                  <c:v>38.601047999999999</c:v>
                </c:pt>
                <c:pt idx="1043">
                  <c:v>38.464615000000002</c:v>
                </c:pt>
                <c:pt idx="1044">
                  <c:v>38.552326000000001</c:v>
                </c:pt>
                <c:pt idx="1045">
                  <c:v>38.104038000000003</c:v>
                </c:pt>
                <c:pt idx="1046">
                  <c:v>37.548557000000002</c:v>
                </c:pt>
                <c:pt idx="1047">
                  <c:v>37.977352000000003</c:v>
                </c:pt>
                <c:pt idx="1048">
                  <c:v>37.870151999999997</c:v>
                </c:pt>
                <c:pt idx="1049">
                  <c:v>38.084549000000003</c:v>
                </c:pt>
                <c:pt idx="1050">
                  <c:v>37.957858999999999</c:v>
                </c:pt>
                <c:pt idx="1051">
                  <c:v>37.957858999999999</c:v>
                </c:pt>
                <c:pt idx="1052">
                  <c:v>38.133277999999997</c:v>
                </c:pt>
                <c:pt idx="1053">
                  <c:v>38.201495999999999</c:v>
                </c:pt>
                <c:pt idx="1054">
                  <c:v>37.402377999999999</c:v>
                </c:pt>
                <c:pt idx="1055">
                  <c:v>36.739704000000003</c:v>
                </c:pt>
                <c:pt idx="1056">
                  <c:v>36.944350999999997</c:v>
                </c:pt>
                <c:pt idx="1057">
                  <c:v>36.973590999999999</c:v>
                </c:pt>
                <c:pt idx="1058">
                  <c:v>36.408355999999998</c:v>
                </c:pt>
                <c:pt idx="1059">
                  <c:v>35.706702999999997</c:v>
                </c:pt>
                <c:pt idx="1060">
                  <c:v>35.190204999999999</c:v>
                </c:pt>
                <c:pt idx="1061">
                  <c:v>35.550776999999997</c:v>
                </c:pt>
                <c:pt idx="1062">
                  <c:v>35.502048000000002</c:v>
                </c:pt>
                <c:pt idx="1063">
                  <c:v>35.599502999999999</c:v>
                </c:pt>
                <c:pt idx="1064">
                  <c:v>35.570262999999997</c:v>
                </c:pt>
                <c:pt idx="1065">
                  <c:v>35.511794999999999</c:v>
                </c:pt>
                <c:pt idx="1066">
                  <c:v>35.960079</c:v>
                </c:pt>
                <c:pt idx="1067">
                  <c:v>35.891860999999999</c:v>
                </c:pt>
                <c:pt idx="1068">
                  <c:v>35.696956999999998</c:v>
                </c:pt>
                <c:pt idx="1069">
                  <c:v>35.541035000000001</c:v>
                </c:pt>
                <c:pt idx="1070">
                  <c:v>36.047787</c:v>
                </c:pt>
                <c:pt idx="1071">
                  <c:v>35.804152999999999</c:v>
                </c:pt>
                <c:pt idx="1072">
                  <c:v>36.369377</c:v>
                </c:pt>
                <c:pt idx="1073">
                  <c:v>36.223202000000001</c:v>
                </c:pt>
                <c:pt idx="1074">
                  <c:v>35.852882000000001</c:v>
                </c:pt>
                <c:pt idx="1075">
                  <c:v>36.437595000000002</c:v>
                </c:pt>
                <c:pt idx="1076">
                  <c:v>36.496071000000001</c:v>
                </c:pt>
                <c:pt idx="1077">
                  <c:v>35.765174999999999</c:v>
                </c:pt>
                <c:pt idx="1078">
                  <c:v>35.550776999999997</c:v>
                </c:pt>
                <c:pt idx="1079">
                  <c:v>34.800387999999998</c:v>
                </c:pt>
                <c:pt idx="1080">
                  <c:v>34.673701999999999</c:v>
                </c:pt>
                <c:pt idx="1081">
                  <c:v>35.677467</c:v>
                </c:pt>
                <c:pt idx="1082">
                  <c:v>36.983333999999999</c:v>
                </c:pt>
                <c:pt idx="1083">
                  <c:v>36.418106000000002</c:v>
                </c:pt>
                <c:pt idx="1084">
                  <c:v>36.271931000000002</c:v>
                </c:pt>
                <c:pt idx="1085">
                  <c:v>36.310909000000002</c:v>
                </c:pt>
                <c:pt idx="1086">
                  <c:v>36.223202000000001</c:v>
                </c:pt>
                <c:pt idx="1087">
                  <c:v>37.451107</c:v>
                </c:pt>
                <c:pt idx="1088">
                  <c:v>37.412125000000003</c:v>
                </c:pt>
                <c:pt idx="1089">
                  <c:v>38.922637999999999</c:v>
                </c:pt>
                <c:pt idx="1090">
                  <c:v>37.977352000000003</c:v>
                </c:pt>
                <c:pt idx="1091">
                  <c:v>37.548557000000002</c:v>
                </c:pt>
                <c:pt idx="1092">
                  <c:v>36.807915000000001</c:v>
                </c:pt>
                <c:pt idx="1093">
                  <c:v>38.406146999999997</c:v>
                </c:pt>
                <c:pt idx="1094">
                  <c:v>37.714230000000001</c:v>
                </c:pt>
                <c:pt idx="1095">
                  <c:v>39.127296000000001</c:v>
                </c:pt>
                <c:pt idx="1096">
                  <c:v>39.965384999999998</c:v>
                </c:pt>
                <c:pt idx="1097">
                  <c:v>40.043349999999997</c:v>
                </c:pt>
                <c:pt idx="1098">
                  <c:v>40.637813999999999</c:v>
                </c:pt>
                <c:pt idx="1099">
                  <c:v>42.265270000000001</c:v>
                </c:pt>
                <c:pt idx="1100">
                  <c:v>41.514881000000003</c:v>
                </c:pt>
                <c:pt idx="1101">
                  <c:v>41.514881000000003</c:v>
                </c:pt>
                <c:pt idx="1102">
                  <c:v>42.070362000000003</c:v>
                </c:pt>
                <c:pt idx="1103">
                  <c:v>42.216545000000004</c:v>
                </c:pt>
                <c:pt idx="1104">
                  <c:v>42.606361</c:v>
                </c:pt>
                <c:pt idx="1105">
                  <c:v>43.308022000000001</c:v>
                </c:pt>
                <c:pt idx="1106">
                  <c:v>43.912227999999999</c:v>
                </c:pt>
                <c:pt idx="1107">
                  <c:v>44.311779000000001</c:v>
                </c:pt>
                <c:pt idx="1108">
                  <c:v>43.405467999999999</c:v>
                </c:pt>
                <c:pt idx="1109">
                  <c:v>43.191074</c:v>
                </c:pt>
                <c:pt idx="1110">
                  <c:v>42.674576000000002</c:v>
                </c:pt>
                <c:pt idx="1111">
                  <c:v>43.054637999999997</c:v>
                </c:pt>
                <c:pt idx="1112">
                  <c:v>42.421191999999998</c:v>
                </c:pt>
                <c:pt idx="1113">
                  <c:v>42.577122000000003</c:v>
                </c:pt>
                <c:pt idx="1114">
                  <c:v>42.060623</c:v>
                </c:pt>
                <c:pt idx="1115">
                  <c:v>42.226295</c:v>
                </c:pt>
                <c:pt idx="1116">
                  <c:v>41.807246999999997</c:v>
                </c:pt>
                <c:pt idx="1117">
                  <c:v>42.674576000000002</c:v>
                </c:pt>
                <c:pt idx="1118">
                  <c:v>42.801262000000001</c:v>
                </c:pt>
                <c:pt idx="1119">
                  <c:v>42.869480000000003</c:v>
                </c:pt>
                <c:pt idx="1120">
                  <c:v>43.395721000000002</c:v>
                </c:pt>
                <c:pt idx="1121">
                  <c:v>43.005916999999997</c:v>
                </c:pt>
                <c:pt idx="1122">
                  <c:v>42.976677000000002</c:v>
                </c:pt>
                <c:pt idx="1123">
                  <c:v>43.171581000000003</c:v>
                </c:pt>
                <c:pt idx="1124">
                  <c:v>43.083877999999999</c:v>
                </c:pt>
                <c:pt idx="1125">
                  <c:v>43.035151999999997</c:v>
                </c:pt>
                <c:pt idx="1126">
                  <c:v>43.083877999999999</c:v>
                </c:pt>
                <c:pt idx="1127">
                  <c:v>42.859737000000003</c:v>
                </c:pt>
                <c:pt idx="1128">
                  <c:v>43.230057000000002</c:v>
                </c:pt>
                <c:pt idx="1129">
                  <c:v>43.376235999999999</c:v>
                </c:pt>
                <c:pt idx="1130">
                  <c:v>43.532158000000003</c:v>
                </c:pt>
                <c:pt idx="1131">
                  <c:v>43.005916999999997</c:v>
                </c:pt>
                <c:pt idx="1132">
                  <c:v>42.996169999999999</c:v>
                </c:pt>
                <c:pt idx="1133">
                  <c:v>43.288525</c:v>
                </c:pt>
                <c:pt idx="1134">
                  <c:v>43.454197000000001</c:v>
                </c:pt>
                <c:pt idx="1135">
                  <c:v>42.547890000000002</c:v>
                </c:pt>
                <c:pt idx="1136">
                  <c:v>42.304253000000003</c:v>
                </c:pt>
                <c:pt idx="1137">
                  <c:v>42.352981999999997</c:v>
                </c:pt>
                <c:pt idx="1138">
                  <c:v>41.212783999999999</c:v>
                </c:pt>
                <c:pt idx="1139">
                  <c:v>42.197056000000003</c:v>
                </c:pt>
                <c:pt idx="1140">
                  <c:v>42.275021000000002</c:v>
                </c:pt>
                <c:pt idx="1141">
                  <c:v>42.401710999999999</c:v>
                </c:pt>
                <c:pt idx="1142">
                  <c:v>41.709792999999998</c:v>
                </c:pt>
                <c:pt idx="1143">
                  <c:v>41.076351000000003</c:v>
                </c:pt>
                <c:pt idx="1144">
                  <c:v>40.316215999999997</c:v>
                </c:pt>
                <c:pt idx="1145">
                  <c:v>40.520870000000002</c:v>
                </c:pt>
                <c:pt idx="1146">
                  <c:v>40.238255000000002</c:v>
                </c:pt>
                <c:pt idx="1147">
                  <c:v>40.004367999999999</c:v>
                </c:pt>
                <c:pt idx="1148">
                  <c:v>39.945903999999999</c:v>
                </c:pt>
                <c:pt idx="1149">
                  <c:v>39.634048</c:v>
                </c:pt>
                <c:pt idx="1150">
                  <c:v>39.604813</c:v>
                </c:pt>
                <c:pt idx="1151">
                  <c:v>39.098053</c:v>
                </c:pt>
                <c:pt idx="1152">
                  <c:v>38.961624</c:v>
                </c:pt>
                <c:pt idx="1153">
                  <c:v>39.000607000000002</c:v>
                </c:pt>
                <c:pt idx="1154">
                  <c:v>38.864173999999998</c:v>
                </c:pt>
                <c:pt idx="1155">
                  <c:v>38.308689000000001</c:v>
                </c:pt>
                <c:pt idx="1156">
                  <c:v>40.423416000000003</c:v>
                </c:pt>
                <c:pt idx="1157">
                  <c:v>40.092075000000001</c:v>
                </c:pt>
                <c:pt idx="1158">
                  <c:v>40.257747999999999</c:v>
                </c:pt>
                <c:pt idx="1159">
                  <c:v>40.053092999999997</c:v>
                </c:pt>
                <c:pt idx="1160">
                  <c:v>40.199272000000001</c:v>
                </c:pt>
                <c:pt idx="1161">
                  <c:v>39.575577000000003</c:v>
                </c:pt>
                <c:pt idx="1162">
                  <c:v>39.526851999999998</c:v>
                </c:pt>
                <c:pt idx="1163">
                  <c:v>39.789974000000001</c:v>
                </c:pt>
                <c:pt idx="1164">
                  <c:v>39.351439999999997</c:v>
                </c:pt>
                <c:pt idx="1165">
                  <c:v>38.737484000000002</c:v>
                </c:pt>
                <c:pt idx="1166">
                  <c:v>39.049332</c:v>
                </c:pt>
                <c:pt idx="1167">
                  <c:v>39.137034999999997</c:v>
                </c:pt>
                <c:pt idx="1168">
                  <c:v>39.244236000000001</c:v>
                </c:pt>
                <c:pt idx="1169">
                  <c:v>39.848441999999999</c:v>
                </c:pt>
                <c:pt idx="1170">
                  <c:v>40.501381000000002</c:v>
                </c:pt>
                <c:pt idx="1171">
                  <c:v>41.319983999999998</c:v>
                </c:pt>
                <c:pt idx="1172">
                  <c:v>40.384433999999999</c:v>
                </c:pt>
                <c:pt idx="1173">
                  <c:v>40.218764999999998</c:v>
                </c:pt>
                <c:pt idx="1174">
                  <c:v>40.325961999999997</c:v>
                </c:pt>
                <c:pt idx="1175">
                  <c:v>40.462398999999998</c:v>
                </c:pt>
                <c:pt idx="1176">
                  <c:v>41.066605000000003</c:v>
                </c:pt>
                <c:pt idx="1177">
                  <c:v>41.125076</c:v>
                </c:pt>
                <c:pt idx="1178">
                  <c:v>40.783988999999998</c:v>
                </c:pt>
                <c:pt idx="1179">
                  <c:v>41.037368999999998</c:v>
                </c:pt>
                <c:pt idx="1180">
                  <c:v>41.573357000000001</c:v>
                </c:pt>
                <c:pt idx="1181">
                  <c:v>41.125076</c:v>
                </c:pt>
                <c:pt idx="1182">
                  <c:v>40.238255000000002</c:v>
                </c:pt>
                <c:pt idx="1183">
                  <c:v>39.361182999999997</c:v>
                </c:pt>
                <c:pt idx="1184">
                  <c:v>39.478122999999997</c:v>
                </c:pt>
                <c:pt idx="1185">
                  <c:v>39.127296000000001</c:v>
                </c:pt>
                <c:pt idx="1186">
                  <c:v>38.601047999999999</c:v>
                </c:pt>
                <c:pt idx="1187">
                  <c:v>38.620541000000003</c:v>
                </c:pt>
                <c:pt idx="1188">
                  <c:v>37.051552000000001</c:v>
                </c:pt>
                <c:pt idx="1189">
                  <c:v>36.232948</c:v>
                </c:pt>
                <c:pt idx="1190">
                  <c:v>35.229187000000003</c:v>
                </c:pt>
                <c:pt idx="1191">
                  <c:v>36.038040000000002</c:v>
                </c:pt>
                <c:pt idx="1192">
                  <c:v>37.928623000000002</c:v>
                </c:pt>
                <c:pt idx="1193">
                  <c:v>37.343905999999997</c:v>
                </c:pt>
                <c:pt idx="1194">
                  <c:v>37.675246999999999</c:v>
                </c:pt>
                <c:pt idx="1195">
                  <c:v>37.704478999999999</c:v>
                </c:pt>
                <c:pt idx="1196">
                  <c:v>37.110019999999999</c:v>
                </c:pt>
                <c:pt idx="1197">
                  <c:v>38.035820000000001</c:v>
                </c:pt>
                <c:pt idx="1198">
                  <c:v>37.353653000000001</c:v>
                </c:pt>
                <c:pt idx="1199">
                  <c:v>37.431618</c:v>
                </c:pt>
                <c:pt idx="1200">
                  <c:v>36.671486000000002</c:v>
                </c:pt>
                <c:pt idx="1201">
                  <c:v>36.807915000000001</c:v>
                </c:pt>
                <c:pt idx="1202">
                  <c:v>37.558300000000003</c:v>
                </c:pt>
                <c:pt idx="1203">
                  <c:v>37.149006</c:v>
                </c:pt>
                <c:pt idx="1204">
                  <c:v>37.158745000000003</c:v>
                </c:pt>
                <c:pt idx="1205">
                  <c:v>36.798172000000001</c:v>
                </c:pt>
                <c:pt idx="1206">
                  <c:v>36.846901000000003</c:v>
                </c:pt>
                <c:pt idx="1207">
                  <c:v>37.704478999999999</c:v>
                </c:pt>
                <c:pt idx="1208">
                  <c:v>37.665500999999999</c:v>
                </c:pt>
                <c:pt idx="1209">
                  <c:v>38.25996</c:v>
                </c:pt>
                <c:pt idx="1210">
                  <c:v>38.337929000000003</c:v>
                </c:pt>
                <c:pt idx="1211">
                  <c:v>38.104038000000003</c:v>
                </c:pt>
                <c:pt idx="1212">
                  <c:v>37.957858999999999</c:v>
                </c:pt>
                <c:pt idx="1213">
                  <c:v>38.026077000000001</c:v>
                </c:pt>
                <c:pt idx="1214">
                  <c:v>36.768935999999997</c:v>
                </c:pt>
                <c:pt idx="1215">
                  <c:v>36.574032000000003</c:v>
                </c:pt>
                <c:pt idx="1216">
                  <c:v>36.837153999999998</c:v>
                </c:pt>
                <c:pt idx="1217">
                  <c:v>37.490088999999998</c:v>
                </c:pt>
                <c:pt idx="1218">
                  <c:v>37.149006</c:v>
                </c:pt>
                <c:pt idx="1219">
                  <c:v>38.386650000000003</c:v>
                </c:pt>
                <c:pt idx="1220">
                  <c:v>37.314670999999997</c:v>
                </c:pt>
                <c:pt idx="1221">
                  <c:v>36.944350999999997</c:v>
                </c:pt>
                <c:pt idx="1222">
                  <c:v>36.164729999999999</c:v>
                </c:pt>
                <c:pt idx="1223">
                  <c:v>35.482559000000002</c:v>
                </c:pt>
                <c:pt idx="1224">
                  <c:v>36.203712000000003</c:v>
                </c:pt>
                <c:pt idx="1225">
                  <c:v>36.905372999999997</c:v>
                </c:pt>
                <c:pt idx="1226">
                  <c:v>34.020766999999999</c:v>
                </c:pt>
                <c:pt idx="1227">
                  <c:v>33.406815000000002</c:v>
                </c:pt>
                <c:pt idx="1228">
                  <c:v>33.241146000000001</c:v>
                </c:pt>
                <c:pt idx="1229">
                  <c:v>33.699176999999999</c:v>
                </c:pt>
                <c:pt idx="1230">
                  <c:v>33.591976000000003</c:v>
                </c:pt>
                <c:pt idx="1231">
                  <c:v>33.036495000000002</c:v>
                </c:pt>
                <c:pt idx="1232">
                  <c:v>33.494522000000003</c:v>
                </c:pt>
                <c:pt idx="1233">
                  <c:v>34.313125999999997</c:v>
                </c:pt>
                <c:pt idx="1234">
                  <c:v>34.03051</c:v>
                </c:pt>
                <c:pt idx="1235">
                  <c:v>33.767395</c:v>
                </c:pt>
                <c:pt idx="1236">
                  <c:v>34.293633</c:v>
                </c:pt>
                <c:pt idx="1237">
                  <c:v>34.352103999999997</c:v>
                </c:pt>
                <c:pt idx="1238">
                  <c:v>34.313125999999997</c:v>
                </c:pt>
                <c:pt idx="1239">
                  <c:v>34.537266000000002</c:v>
                </c:pt>
                <c:pt idx="1240">
                  <c:v>33.689430000000002</c:v>
                </c:pt>
                <c:pt idx="1241">
                  <c:v>34.020766999999999</c:v>
                </c:pt>
                <c:pt idx="1242">
                  <c:v>34.264400000000002</c:v>
                </c:pt>
                <c:pt idx="1243">
                  <c:v>32.627192999999998</c:v>
                </c:pt>
                <c:pt idx="1244">
                  <c:v>32.558974999999997</c:v>
                </c:pt>
                <c:pt idx="1245">
                  <c:v>33.104712999999997</c:v>
                </c:pt>
                <c:pt idx="1246">
                  <c:v>32.568722000000001</c:v>
                </c:pt>
                <c:pt idx="1247">
                  <c:v>33.133949000000001</c:v>
                </c:pt>
                <c:pt idx="1248">
                  <c:v>32.851334000000001</c:v>
                </c:pt>
                <c:pt idx="1249">
                  <c:v>33.358086</c:v>
                </c:pt>
                <c:pt idx="1250">
                  <c:v>33.543250999999998</c:v>
                </c:pt>
                <c:pt idx="1251">
                  <c:v>32.978020000000001</c:v>
                </c:pt>
                <c:pt idx="1252">
                  <c:v>33.202164000000003</c:v>
                </c:pt>
                <c:pt idx="1253">
                  <c:v>32.393310999999997</c:v>
                </c:pt>
                <c:pt idx="1254">
                  <c:v>31.321323</c:v>
                </c:pt>
                <c:pt idx="1255">
                  <c:v>31.136165999999999</c:v>
                </c:pt>
                <c:pt idx="1256">
                  <c:v>31.493835000000001</c:v>
                </c:pt>
                <c:pt idx="1257">
                  <c:v>31.455162000000001</c:v>
                </c:pt>
                <c:pt idx="1258">
                  <c:v>30.971834000000001</c:v>
                </c:pt>
              </c:numCache>
            </c:numRef>
          </c:val>
          <c:smooth val="0"/>
          <c:extLst>
            <c:ext xmlns:c16="http://schemas.microsoft.com/office/drawing/2014/chart" uri="{C3380CC4-5D6E-409C-BE32-E72D297353CC}">
              <c16:uniqueId val="{00000000-DED6-414A-BECB-F60E1AFF724A}"/>
            </c:ext>
          </c:extLst>
        </c:ser>
        <c:dLbls>
          <c:showLegendKey val="0"/>
          <c:showVal val="0"/>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1044060479"/>
        <c:axId val="1144005295"/>
      </c:lineChart>
      <c:dateAx>
        <c:axId val="1044060479"/>
        <c:scaling>
          <c:orientation val="minMax"/>
        </c:scaling>
        <c:delete val="0"/>
        <c:axPos val="b"/>
        <c:numFmt formatCode="m/d/yyyy"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n-US"/>
          </a:p>
        </c:txPr>
        <c:crossAx val="1144005295"/>
        <c:crosses val="autoZero"/>
        <c:auto val="1"/>
        <c:lblOffset val="100"/>
        <c:baseTimeUnit val="days"/>
      </c:dateAx>
      <c:valAx>
        <c:axId val="1144005295"/>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n-US"/>
          </a:p>
        </c:txPr>
        <c:crossAx val="1044060479"/>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a:solidFill>
        <a:schemeClr val="accent1"/>
      </a:solid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7452D3-B0CA-481F-8D40-6E3CD7C1529C}" type="doc">
      <dgm:prSet loTypeId="urn:microsoft.com/office/officeart/2017/3/layout/HorizontalPathTimeline" loCatId="process" qsTypeId="urn:microsoft.com/office/officeart/2005/8/quickstyle/simple2" qsCatId="simple" csTypeId="urn:microsoft.com/office/officeart/2005/8/colors/colorful2" csCatId="colorful" phldr="1"/>
      <dgm:spPr/>
      <dgm:t>
        <a:bodyPr/>
        <a:lstStyle/>
        <a:p>
          <a:endParaRPr lang="en-US"/>
        </a:p>
      </dgm:t>
    </dgm:pt>
    <dgm:pt modelId="{9DB5AD12-A918-46F9-BBD1-6AD0F12C07FE}">
      <dgm:prSet/>
      <dgm:spPr/>
      <dgm:t>
        <a:bodyPr/>
        <a:lstStyle/>
        <a:p>
          <a:pPr>
            <a:defRPr b="1"/>
          </a:pPr>
          <a:r>
            <a:rPr lang="en-US"/>
            <a:t>Mar. 2022</a:t>
          </a:r>
        </a:p>
      </dgm:t>
    </dgm:pt>
    <dgm:pt modelId="{7E9EE9BA-657D-402A-9DC9-CFC88A10F59E}" type="parTrans" cxnId="{F01FCB04-281C-45CF-9155-1DB83B6DC42D}">
      <dgm:prSet/>
      <dgm:spPr/>
      <dgm:t>
        <a:bodyPr/>
        <a:lstStyle/>
        <a:p>
          <a:endParaRPr lang="en-US"/>
        </a:p>
      </dgm:t>
    </dgm:pt>
    <dgm:pt modelId="{37E02AD4-9925-4D83-9C57-BB60CF4FF1D4}" type="sibTrans" cxnId="{F01FCB04-281C-45CF-9155-1DB83B6DC42D}">
      <dgm:prSet/>
      <dgm:spPr/>
      <dgm:t>
        <a:bodyPr/>
        <a:lstStyle/>
        <a:p>
          <a:endParaRPr lang="en-US"/>
        </a:p>
      </dgm:t>
    </dgm:pt>
    <dgm:pt modelId="{4B5928CA-0E54-43B7-9A25-344DF3B60130}">
      <dgm:prSet/>
      <dgm:spPr/>
      <dgm:t>
        <a:bodyPr/>
        <a:lstStyle/>
        <a:p>
          <a:r>
            <a:rPr lang="en-US"/>
            <a:t>If ATVI does not reach $100 by March 2022 then liquidate 50%</a:t>
          </a:r>
        </a:p>
      </dgm:t>
    </dgm:pt>
    <dgm:pt modelId="{CD16ACAB-D770-4A79-B90C-8454DF89AC70}" type="parTrans" cxnId="{3416A698-BFE6-4CCA-B1F4-0B4900A1ED03}">
      <dgm:prSet/>
      <dgm:spPr/>
      <dgm:t>
        <a:bodyPr/>
        <a:lstStyle/>
        <a:p>
          <a:endParaRPr lang="en-US"/>
        </a:p>
      </dgm:t>
    </dgm:pt>
    <dgm:pt modelId="{304E183F-9484-42E0-BC4E-A95BA95F2219}" type="sibTrans" cxnId="{3416A698-BFE6-4CCA-B1F4-0B4900A1ED03}">
      <dgm:prSet/>
      <dgm:spPr/>
      <dgm:t>
        <a:bodyPr/>
        <a:lstStyle/>
        <a:p>
          <a:endParaRPr lang="en-US"/>
        </a:p>
      </dgm:t>
    </dgm:pt>
    <dgm:pt modelId="{15C9BF69-AA32-45FA-A39A-B3AB3CC72C4F}">
      <dgm:prSet/>
      <dgm:spPr/>
      <dgm:t>
        <a:bodyPr/>
        <a:lstStyle/>
        <a:p>
          <a:pPr>
            <a:defRPr b="1"/>
          </a:pPr>
          <a:r>
            <a:rPr lang="en-US"/>
            <a:t>Mar. 2023</a:t>
          </a:r>
        </a:p>
      </dgm:t>
    </dgm:pt>
    <dgm:pt modelId="{BCC53469-BB63-45DC-9FE1-BF17C859CFBC}" type="parTrans" cxnId="{EC5C93E9-1080-481F-8EC9-D5FB1EF01E31}">
      <dgm:prSet/>
      <dgm:spPr/>
      <dgm:t>
        <a:bodyPr/>
        <a:lstStyle/>
        <a:p>
          <a:endParaRPr lang="en-US"/>
        </a:p>
      </dgm:t>
    </dgm:pt>
    <dgm:pt modelId="{059F4388-9600-4F78-904F-F0604669F486}" type="sibTrans" cxnId="{EC5C93E9-1080-481F-8EC9-D5FB1EF01E31}">
      <dgm:prSet/>
      <dgm:spPr/>
      <dgm:t>
        <a:bodyPr/>
        <a:lstStyle/>
        <a:p>
          <a:endParaRPr lang="en-US"/>
        </a:p>
      </dgm:t>
    </dgm:pt>
    <dgm:pt modelId="{90AA941A-F934-4D3E-BFC6-5151A4B70C14}">
      <dgm:prSet/>
      <dgm:spPr/>
      <dgm:t>
        <a:bodyPr/>
        <a:lstStyle/>
        <a:p>
          <a:r>
            <a:rPr lang="en-US"/>
            <a:t>If after the first liquidation ATVI does not reach 106 by March 2023 then liquidate the remaining 50%</a:t>
          </a:r>
        </a:p>
      </dgm:t>
    </dgm:pt>
    <dgm:pt modelId="{A9ABF85B-F28F-4989-BABF-2E429AB2DBA3}" type="parTrans" cxnId="{1A65ACE4-046F-459E-B892-8C4C0BCB47F6}">
      <dgm:prSet/>
      <dgm:spPr/>
      <dgm:t>
        <a:bodyPr/>
        <a:lstStyle/>
        <a:p>
          <a:endParaRPr lang="en-US"/>
        </a:p>
      </dgm:t>
    </dgm:pt>
    <dgm:pt modelId="{1963C52F-0736-4B68-9FAD-63A1E51737D5}" type="sibTrans" cxnId="{1A65ACE4-046F-459E-B892-8C4C0BCB47F6}">
      <dgm:prSet/>
      <dgm:spPr/>
      <dgm:t>
        <a:bodyPr/>
        <a:lstStyle/>
        <a:p>
          <a:endParaRPr lang="en-US"/>
        </a:p>
      </dgm:t>
    </dgm:pt>
    <dgm:pt modelId="{0CF270AB-7DEF-48B0-8A35-7D3D235CCC71}" type="pres">
      <dgm:prSet presAssocID="{8D7452D3-B0CA-481F-8D40-6E3CD7C1529C}" presName="root" presStyleCnt="0">
        <dgm:presLayoutVars>
          <dgm:chMax/>
          <dgm:chPref/>
          <dgm:animLvl val="lvl"/>
        </dgm:presLayoutVars>
      </dgm:prSet>
      <dgm:spPr/>
    </dgm:pt>
    <dgm:pt modelId="{EA2DAFB5-E863-4423-93E5-FCF6D79A00C3}" type="pres">
      <dgm:prSet presAssocID="{8D7452D3-B0CA-481F-8D40-6E3CD7C1529C}" presName="divider" presStyleLbl="node1" presStyleIdx="0" presStyleCnt="1"/>
      <dgm:spPr/>
    </dgm:pt>
    <dgm:pt modelId="{3CBD732B-B55D-4E2B-B897-4370FA64E4DA}" type="pres">
      <dgm:prSet presAssocID="{8D7452D3-B0CA-481F-8D40-6E3CD7C1529C}" presName="nodes" presStyleCnt="0">
        <dgm:presLayoutVars>
          <dgm:chMax/>
          <dgm:chPref/>
          <dgm:animLvl val="lvl"/>
        </dgm:presLayoutVars>
      </dgm:prSet>
      <dgm:spPr/>
    </dgm:pt>
    <dgm:pt modelId="{4566E60D-397C-4BDA-8A3C-CD9FCD63E81E}" type="pres">
      <dgm:prSet presAssocID="{9DB5AD12-A918-46F9-BBD1-6AD0F12C07FE}" presName="composite" presStyleCnt="0"/>
      <dgm:spPr/>
    </dgm:pt>
    <dgm:pt modelId="{E7EE5547-4E9F-4CA0-BA30-AC8DEBCBCB1C}" type="pres">
      <dgm:prSet presAssocID="{9DB5AD12-A918-46F9-BBD1-6AD0F12C07FE}" presName="L1TextContainer" presStyleLbl="revTx" presStyleIdx="0" presStyleCnt="2">
        <dgm:presLayoutVars>
          <dgm:chMax val="1"/>
          <dgm:chPref val="1"/>
          <dgm:bulletEnabled val="1"/>
        </dgm:presLayoutVars>
      </dgm:prSet>
      <dgm:spPr/>
    </dgm:pt>
    <dgm:pt modelId="{731F9DA7-6537-4595-8C92-73CA3C745964}" type="pres">
      <dgm:prSet presAssocID="{9DB5AD12-A918-46F9-BBD1-6AD0F12C07FE}" presName="L2TextContainerWrapper" presStyleCnt="0">
        <dgm:presLayoutVars>
          <dgm:chMax val="0"/>
          <dgm:chPref val="0"/>
          <dgm:bulletEnabled val="1"/>
        </dgm:presLayoutVars>
      </dgm:prSet>
      <dgm:spPr/>
    </dgm:pt>
    <dgm:pt modelId="{267DF4AC-46DC-4BD4-9336-F4717FD987EA}" type="pres">
      <dgm:prSet presAssocID="{9DB5AD12-A918-46F9-BBD1-6AD0F12C07FE}" presName="L2TextContainer" presStyleLbl="bgAccFollowNode1" presStyleIdx="0" presStyleCnt="2"/>
      <dgm:spPr/>
    </dgm:pt>
    <dgm:pt modelId="{20F30098-A307-419A-BEC2-631C98E6BB3A}" type="pres">
      <dgm:prSet presAssocID="{9DB5AD12-A918-46F9-BBD1-6AD0F12C07FE}" presName="FlexibleEmptyPlaceHolder" presStyleCnt="0"/>
      <dgm:spPr/>
    </dgm:pt>
    <dgm:pt modelId="{4AF905B3-F74C-404A-8F0A-12A45FC2E060}" type="pres">
      <dgm:prSet presAssocID="{9DB5AD12-A918-46F9-BBD1-6AD0F12C07FE}" presName="ConnectLine" presStyleLbl="alignNode1" presStyleIdx="0" presStyleCnt="2"/>
      <dgm:spPr>
        <a:solidFill>
          <a:schemeClr val="accent2">
            <a:hueOff val="0"/>
            <a:satOff val="0"/>
            <a:lumOff val="0"/>
            <a:alphaOff val="0"/>
          </a:schemeClr>
        </a:solidFill>
        <a:ln w="6350" cap="flat" cmpd="sng" algn="ctr">
          <a:solidFill>
            <a:schemeClr val="accent2">
              <a:hueOff val="0"/>
              <a:satOff val="0"/>
              <a:lumOff val="0"/>
              <a:alphaOff val="0"/>
            </a:schemeClr>
          </a:solidFill>
          <a:prstDash val="dash"/>
          <a:miter lim="800000"/>
        </a:ln>
        <a:effectLst/>
      </dgm:spPr>
    </dgm:pt>
    <dgm:pt modelId="{BC79D984-59A3-4212-81D6-EFF4B5CE0471}" type="pres">
      <dgm:prSet presAssocID="{9DB5AD12-A918-46F9-BBD1-6AD0F12C07FE}" presName="ConnectorPoint" presStyleLbl="fgAcc1" presStyleIdx="0" presStyleCnt="2"/>
      <dgm:spPr>
        <a:solidFill>
          <a:schemeClr val="lt1">
            <a:alpha val="90000"/>
            <a:hueOff val="0"/>
            <a:satOff val="0"/>
            <a:lumOff val="0"/>
            <a:alphaOff val="0"/>
          </a:schemeClr>
        </a:solidFill>
        <a:ln w="12700" cap="flat" cmpd="sng" algn="ctr">
          <a:noFill/>
          <a:prstDash val="solid"/>
          <a:miter lim="800000"/>
        </a:ln>
        <a:effectLst/>
      </dgm:spPr>
    </dgm:pt>
    <dgm:pt modelId="{FEB1927A-8B53-4D02-A3BC-76847041B0B2}" type="pres">
      <dgm:prSet presAssocID="{9DB5AD12-A918-46F9-BBD1-6AD0F12C07FE}" presName="EmptyPlaceHolder" presStyleCnt="0"/>
      <dgm:spPr/>
    </dgm:pt>
    <dgm:pt modelId="{3D2A1375-0CA4-4C47-83AF-0DD357D62A03}" type="pres">
      <dgm:prSet presAssocID="{37E02AD4-9925-4D83-9C57-BB60CF4FF1D4}" presName="spaceBetweenRectangles" presStyleCnt="0"/>
      <dgm:spPr/>
    </dgm:pt>
    <dgm:pt modelId="{33DDFA56-6D1A-4B45-9D12-799AC9D3A10D}" type="pres">
      <dgm:prSet presAssocID="{15C9BF69-AA32-45FA-A39A-B3AB3CC72C4F}" presName="composite" presStyleCnt="0"/>
      <dgm:spPr/>
    </dgm:pt>
    <dgm:pt modelId="{AE02FF0F-F4BB-4C32-B2A9-B69946A0477C}" type="pres">
      <dgm:prSet presAssocID="{15C9BF69-AA32-45FA-A39A-B3AB3CC72C4F}" presName="L1TextContainer" presStyleLbl="revTx" presStyleIdx="1" presStyleCnt="2">
        <dgm:presLayoutVars>
          <dgm:chMax val="1"/>
          <dgm:chPref val="1"/>
          <dgm:bulletEnabled val="1"/>
        </dgm:presLayoutVars>
      </dgm:prSet>
      <dgm:spPr/>
    </dgm:pt>
    <dgm:pt modelId="{F4A44583-E347-4E44-91DC-FF78CAE7406E}" type="pres">
      <dgm:prSet presAssocID="{15C9BF69-AA32-45FA-A39A-B3AB3CC72C4F}" presName="L2TextContainerWrapper" presStyleCnt="0">
        <dgm:presLayoutVars>
          <dgm:chMax val="0"/>
          <dgm:chPref val="0"/>
          <dgm:bulletEnabled val="1"/>
        </dgm:presLayoutVars>
      </dgm:prSet>
      <dgm:spPr/>
    </dgm:pt>
    <dgm:pt modelId="{E6408066-F034-4D24-B283-089BEC83B840}" type="pres">
      <dgm:prSet presAssocID="{15C9BF69-AA32-45FA-A39A-B3AB3CC72C4F}" presName="L2TextContainer" presStyleLbl="bgAccFollowNode1" presStyleIdx="1" presStyleCnt="2"/>
      <dgm:spPr/>
    </dgm:pt>
    <dgm:pt modelId="{2B3529E9-B3D0-41FB-91A5-89D24EF49AAE}" type="pres">
      <dgm:prSet presAssocID="{15C9BF69-AA32-45FA-A39A-B3AB3CC72C4F}" presName="FlexibleEmptyPlaceHolder" presStyleCnt="0"/>
      <dgm:spPr/>
    </dgm:pt>
    <dgm:pt modelId="{62B08542-A10A-451A-B1CC-194D0A1D14DA}" type="pres">
      <dgm:prSet presAssocID="{15C9BF69-AA32-45FA-A39A-B3AB3CC72C4F}" presName="ConnectLine" presStyleLbl="alignNode1" presStyleIdx="1" presStyleCnt="2"/>
      <dgm:spPr>
        <a:solidFill>
          <a:schemeClr val="accent2">
            <a:hueOff val="-1455363"/>
            <a:satOff val="-83928"/>
            <a:lumOff val="8628"/>
            <a:alphaOff val="0"/>
          </a:schemeClr>
        </a:solidFill>
        <a:ln w="6350" cap="flat" cmpd="sng" algn="ctr">
          <a:solidFill>
            <a:schemeClr val="accent2">
              <a:hueOff val="-1455363"/>
              <a:satOff val="-83928"/>
              <a:lumOff val="8628"/>
              <a:alphaOff val="0"/>
            </a:schemeClr>
          </a:solidFill>
          <a:prstDash val="dash"/>
          <a:miter lim="800000"/>
        </a:ln>
        <a:effectLst/>
      </dgm:spPr>
    </dgm:pt>
    <dgm:pt modelId="{1ECED964-D187-4EBD-B159-5C7FDC1CFF57}" type="pres">
      <dgm:prSet presAssocID="{15C9BF69-AA32-45FA-A39A-B3AB3CC72C4F}" presName="ConnectorPoint" presStyleLbl="fgAcc1" presStyleIdx="1" presStyleCnt="2"/>
      <dgm:spPr>
        <a:solidFill>
          <a:schemeClr val="lt1">
            <a:alpha val="90000"/>
            <a:hueOff val="0"/>
            <a:satOff val="0"/>
            <a:lumOff val="0"/>
            <a:alphaOff val="0"/>
          </a:schemeClr>
        </a:solidFill>
        <a:ln w="12700" cap="flat" cmpd="sng" algn="ctr">
          <a:noFill/>
          <a:prstDash val="solid"/>
          <a:miter lim="800000"/>
        </a:ln>
        <a:effectLst/>
      </dgm:spPr>
    </dgm:pt>
    <dgm:pt modelId="{F9F26FD5-9797-4BDD-906B-D9B6DE0A5F12}" type="pres">
      <dgm:prSet presAssocID="{15C9BF69-AA32-45FA-A39A-B3AB3CC72C4F}" presName="EmptyPlaceHolder" presStyleCnt="0"/>
      <dgm:spPr/>
    </dgm:pt>
  </dgm:ptLst>
  <dgm:cxnLst>
    <dgm:cxn modelId="{F01FCB04-281C-45CF-9155-1DB83B6DC42D}" srcId="{8D7452D3-B0CA-481F-8D40-6E3CD7C1529C}" destId="{9DB5AD12-A918-46F9-BBD1-6AD0F12C07FE}" srcOrd="0" destOrd="0" parTransId="{7E9EE9BA-657D-402A-9DC9-CFC88A10F59E}" sibTransId="{37E02AD4-9925-4D83-9C57-BB60CF4FF1D4}"/>
    <dgm:cxn modelId="{3C59D40F-863D-4B27-8E1E-50C253708382}" type="presOf" srcId="{15C9BF69-AA32-45FA-A39A-B3AB3CC72C4F}" destId="{AE02FF0F-F4BB-4C32-B2A9-B69946A0477C}" srcOrd="0" destOrd="0" presId="urn:microsoft.com/office/officeart/2017/3/layout/HorizontalPathTimeline"/>
    <dgm:cxn modelId="{213A1634-244E-4B53-982E-6D88BA2A777D}" type="presOf" srcId="{90AA941A-F934-4D3E-BFC6-5151A4B70C14}" destId="{E6408066-F034-4D24-B283-089BEC83B840}" srcOrd="0" destOrd="0" presId="urn:microsoft.com/office/officeart/2017/3/layout/HorizontalPathTimeline"/>
    <dgm:cxn modelId="{CEDD0C57-FF0A-4B42-A859-2760E8095943}" type="presOf" srcId="{4B5928CA-0E54-43B7-9A25-344DF3B60130}" destId="{267DF4AC-46DC-4BD4-9336-F4717FD987EA}" srcOrd="0" destOrd="0" presId="urn:microsoft.com/office/officeart/2017/3/layout/HorizontalPathTimeline"/>
    <dgm:cxn modelId="{1C24C069-CB07-4A5E-8019-C87CB8D74E19}" type="presOf" srcId="{9DB5AD12-A918-46F9-BBD1-6AD0F12C07FE}" destId="{E7EE5547-4E9F-4CA0-BA30-AC8DEBCBCB1C}" srcOrd="0" destOrd="0" presId="urn:microsoft.com/office/officeart/2017/3/layout/HorizontalPathTimeline"/>
    <dgm:cxn modelId="{3416A698-BFE6-4CCA-B1F4-0B4900A1ED03}" srcId="{9DB5AD12-A918-46F9-BBD1-6AD0F12C07FE}" destId="{4B5928CA-0E54-43B7-9A25-344DF3B60130}" srcOrd="0" destOrd="0" parTransId="{CD16ACAB-D770-4A79-B90C-8454DF89AC70}" sibTransId="{304E183F-9484-42E0-BC4E-A95BA95F2219}"/>
    <dgm:cxn modelId="{63E374B3-C087-40FB-A83F-BC477F460807}" type="presOf" srcId="{8D7452D3-B0CA-481F-8D40-6E3CD7C1529C}" destId="{0CF270AB-7DEF-48B0-8A35-7D3D235CCC71}" srcOrd="0" destOrd="0" presId="urn:microsoft.com/office/officeart/2017/3/layout/HorizontalPathTimeline"/>
    <dgm:cxn modelId="{1A65ACE4-046F-459E-B892-8C4C0BCB47F6}" srcId="{15C9BF69-AA32-45FA-A39A-B3AB3CC72C4F}" destId="{90AA941A-F934-4D3E-BFC6-5151A4B70C14}" srcOrd="0" destOrd="0" parTransId="{A9ABF85B-F28F-4989-BABF-2E429AB2DBA3}" sibTransId="{1963C52F-0736-4B68-9FAD-63A1E51737D5}"/>
    <dgm:cxn modelId="{EC5C93E9-1080-481F-8EC9-D5FB1EF01E31}" srcId="{8D7452D3-B0CA-481F-8D40-6E3CD7C1529C}" destId="{15C9BF69-AA32-45FA-A39A-B3AB3CC72C4F}" srcOrd="1" destOrd="0" parTransId="{BCC53469-BB63-45DC-9FE1-BF17C859CFBC}" sibTransId="{059F4388-9600-4F78-904F-F0604669F486}"/>
    <dgm:cxn modelId="{D3775A93-BD26-4055-BE46-263475E82EBB}" type="presParOf" srcId="{0CF270AB-7DEF-48B0-8A35-7D3D235CCC71}" destId="{EA2DAFB5-E863-4423-93E5-FCF6D79A00C3}" srcOrd="0" destOrd="0" presId="urn:microsoft.com/office/officeart/2017/3/layout/HorizontalPathTimeline"/>
    <dgm:cxn modelId="{F817BF16-FD77-4BBA-A38B-83683EFDEEB7}" type="presParOf" srcId="{0CF270AB-7DEF-48B0-8A35-7D3D235CCC71}" destId="{3CBD732B-B55D-4E2B-B897-4370FA64E4DA}" srcOrd="1" destOrd="0" presId="urn:microsoft.com/office/officeart/2017/3/layout/HorizontalPathTimeline"/>
    <dgm:cxn modelId="{E6E04CD2-4A4A-48C8-900D-7F46D9FA2A82}" type="presParOf" srcId="{3CBD732B-B55D-4E2B-B897-4370FA64E4DA}" destId="{4566E60D-397C-4BDA-8A3C-CD9FCD63E81E}" srcOrd="0" destOrd="0" presId="urn:microsoft.com/office/officeart/2017/3/layout/HorizontalPathTimeline"/>
    <dgm:cxn modelId="{A619C3BD-C0C4-4F87-8F49-60D824AF2FCD}" type="presParOf" srcId="{4566E60D-397C-4BDA-8A3C-CD9FCD63E81E}" destId="{E7EE5547-4E9F-4CA0-BA30-AC8DEBCBCB1C}" srcOrd="0" destOrd="0" presId="urn:microsoft.com/office/officeart/2017/3/layout/HorizontalPathTimeline"/>
    <dgm:cxn modelId="{A36E392F-C591-41DD-A304-2D5E40185065}" type="presParOf" srcId="{4566E60D-397C-4BDA-8A3C-CD9FCD63E81E}" destId="{731F9DA7-6537-4595-8C92-73CA3C745964}" srcOrd="1" destOrd="0" presId="urn:microsoft.com/office/officeart/2017/3/layout/HorizontalPathTimeline"/>
    <dgm:cxn modelId="{AB6AB0F5-9B11-4667-B024-E13D4D3AB83E}" type="presParOf" srcId="{731F9DA7-6537-4595-8C92-73CA3C745964}" destId="{267DF4AC-46DC-4BD4-9336-F4717FD987EA}" srcOrd="0" destOrd="0" presId="urn:microsoft.com/office/officeart/2017/3/layout/HorizontalPathTimeline"/>
    <dgm:cxn modelId="{FC67A3A2-3CDE-4DD5-9DE8-0FF3CAA16F08}" type="presParOf" srcId="{731F9DA7-6537-4595-8C92-73CA3C745964}" destId="{20F30098-A307-419A-BEC2-631C98E6BB3A}" srcOrd="1" destOrd="0" presId="urn:microsoft.com/office/officeart/2017/3/layout/HorizontalPathTimeline"/>
    <dgm:cxn modelId="{89EA6873-B3D7-45EE-ACCB-4E76E6B6F61D}" type="presParOf" srcId="{4566E60D-397C-4BDA-8A3C-CD9FCD63E81E}" destId="{4AF905B3-F74C-404A-8F0A-12A45FC2E060}" srcOrd="2" destOrd="0" presId="urn:microsoft.com/office/officeart/2017/3/layout/HorizontalPathTimeline"/>
    <dgm:cxn modelId="{3FC9B095-DC65-4788-94AF-D1C6D280E4EF}" type="presParOf" srcId="{4566E60D-397C-4BDA-8A3C-CD9FCD63E81E}" destId="{BC79D984-59A3-4212-81D6-EFF4B5CE0471}" srcOrd="3" destOrd="0" presId="urn:microsoft.com/office/officeart/2017/3/layout/HorizontalPathTimeline"/>
    <dgm:cxn modelId="{1CE85E4D-7590-48B9-B6F4-F3559E5D7837}" type="presParOf" srcId="{4566E60D-397C-4BDA-8A3C-CD9FCD63E81E}" destId="{FEB1927A-8B53-4D02-A3BC-76847041B0B2}" srcOrd="4" destOrd="0" presId="urn:microsoft.com/office/officeart/2017/3/layout/HorizontalPathTimeline"/>
    <dgm:cxn modelId="{0EAEE313-9D36-46A5-BC26-5BD1E00C3156}" type="presParOf" srcId="{3CBD732B-B55D-4E2B-B897-4370FA64E4DA}" destId="{3D2A1375-0CA4-4C47-83AF-0DD357D62A03}" srcOrd="1" destOrd="0" presId="urn:microsoft.com/office/officeart/2017/3/layout/HorizontalPathTimeline"/>
    <dgm:cxn modelId="{D0A11418-1B2C-401D-AA6D-B0B360EA671E}" type="presParOf" srcId="{3CBD732B-B55D-4E2B-B897-4370FA64E4DA}" destId="{33DDFA56-6D1A-4B45-9D12-799AC9D3A10D}" srcOrd="2" destOrd="0" presId="urn:microsoft.com/office/officeart/2017/3/layout/HorizontalPathTimeline"/>
    <dgm:cxn modelId="{9718374B-FFCC-46B5-870D-858CA73AAF58}" type="presParOf" srcId="{33DDFA56-6D1A-4B45-9D12-799AC9D3A10D}" destId="{AE02FF0F-F4BB-4C32-B2A9-B69946A0477C}" srcOrd="0" destOrd="0" presId="urn:microsoft.com/office/officeart/2017/3/layout/HorizontalPathTimeline"/>
    <dgm:cxn modelId="{E76FF38E-2BEC-40E6-A34D-839FE7E400CF}" type="presParOf" srcId="{33DDFA56-6D1A-4B45-9D12-799AC9D3A10D}" destId="{F4A44583-E347-4E44-91DC-FF78CAE7406E}" srcOrd="1" destOrd="0" presId="urn:microsoft.com/office/officeart/2017/3/layout/HorizontalPathTimeline"/>
    <dgm:cxn modelId="{8675FEA4-2A67-4544-98AA-CEB91E1407A0}" type="presParOf" srcId="{F4A44583-E347-4E44-91DC-FF78CAE7406E}" destId="{E6408066-F034-4D24-B283-089BEC83B840}" srcOrd="0" destOrd="0" presId="urn:microsoft.com/office/officeart/2017/3/layout/HorizontalPathTimeline"/>
    <dgm:cxn modelId="{35DFE755-9155-4E0B-97E7-DD7D3E7AE6E8}" type="presParOf" srcId="{F4A44583-E347-4E44-91DC-FF78CAE7406E}" destId="{2B3529E9-B3D0-41FB-91A5-89D24EF49AAE}" srcOrd="1" destOrd="0" presId="urn:microsoft.com/office/officeart/2017/3/layout/HorizontalPathTimeline"/>
    <dgm:cxn modelId="{B43978C3-48BD-4003-A566-AD55F75A52F8}" type="presParOf" srcId="{33DDFA56-6D1A-4B45-9D12-799AC9D3A10D}" destId="{62B08542-A10A-451A-B1CC-194D0A1D14DA}" srcOrd="2" destOrd="0" presId="urn:microsoft.com/office/officeart/2017/3/layout/HorizontalPathTimeline"/>
    <dgm:cxn modelId="{8805FA3A-5644-48DF-91F2-2F7A5198A808}" type="presParOf" srcId="{33DDFA56-6D1A-4B45-9D12-799AC9D3A10D}" destId="{1ECED964-D187-4EBD-B159-5C7FDC1CFF57}" srcOrd="3" destOrd="0" presId="urn:microsoft.com/office/officeart/2017/3/layout/HorizontalPathTimeline"/>
    <dgm:cxn modelId="{DCBE70AC-D079-4B84-973A-C8F776280586}" type="presParOf" srcId="{33DDFA56-6D1A-4B45-9D12-799AC9D3A10D}" destId="{F9F26FD5-9797-4BDD-906B-D9B6DE0A5F12}" srcOrd="4" destOrd="0" presId="urn:microsoft.com/office/officeart/2017/3/layout/HorizontalPath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EE5547-4E9F-4CA0-BA30-AC8DEBCBCB1C}">
      <dsp:nvSpPr>
        <dsp:cNvPr id="0" name=""/>
        <dsp:cNvSpPr/>
      </dsp:nvSpPr>
      <dsp:spPr>
        <a:xfrm>
          <a:off x="287234" y="2538010"/>
          <a:ext cx="2297874" cy="534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a:t>Mar. 2022</a:t>
          </a:r>
        </a:p>
      </dsp:txBody>
      <dsp:txXfrm>
        <a:off x="287234" y="2538010"/>
        <a:ext cx="2297874" cy="534069"/>
      </dsp:txXfrm>
    </dsp:sp>
    <dsp:sp modelId="{EA2DAFB5-E863-4423-93E5-FCF6D79A00C3}">
      <dsp:nvSpPr>
        <dsp:cNvPr id="0" name=""/>
        <dsp:cNvSpPr/>
      </dsp:nvSpPr>
      <dsp:spPr>
        <a:xfrm>
          <a:off x="0" y="2268612"/>
          <a:ext cx="5744684" cy="18905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267DF4AC-46DC-4BD4-9336-F4717FD987EA}">
      <dsp:nvSpPr>
        <dsp:cNvPr id="0" name=""/>
        <dsp:cNvSpPr/>
      </dsp:nvSpPr>
      <dsp:spPr>
        <a:xfrm>
          <a:off x="172340" y="537983"/>
          <a:ext cx="2527661" cy="927162"/>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a:t>If ATVI does not reach $100 by March 2022 then liquidate 50%</a:t>
          </a:r>
        </a:p>
      </dsp:txBody>
      <dsp:txXfrm>
        <a:off x="172340" y="537983"/>
        <a:ext cx="2527661" cy="927162"/>
      </dsp:txXfrm>
    </dsp:sp>
    <dsp:sp modelId="{4AF905B3-F74C-404A-8F0A-12A45FC2E060}">
      <dsp:nvSpPr>
        <dsp:cNvPr id="0" name=""/>
        <dsp:cNvSpPr/>
      </dsp:nvSpPr>
      <dsp:spPr>
        <a:xfrm>
          <a:off x="1436171" y="1465145"/>
          <a:ext cx="0" cy="803466"/>
        </a:xfrm>
        <a:prstGeom prst="line">
          <a:avLst/>
        </a:prstGeom>
        <a:solidFill>
          <a:schemeClr val="accent2">
            <a:hueOff val="0"/>
            <a:satOff val="0"/>
            <a:lumOff val="0"/>
            <a:alphaOff val="0"/>
          </a:schemeClr>
        </a:solidFill>
        <a:ln w="6350" cap="flat" cmpd="sng" algn="ctr">
          <a:solidFill>
            <a:schemeClr val="accent2">
              <a:hueOff val="0"/>
              <a:satOff val="0"/>
              <a:lumOff val="0"/>
              <a:alphaOff val="0"/>
            </a:schemeClr>
          </a:solidFill>
          <a:prstDash val="dash"/>
          <a:miter lim="800000"/>
        </a:ln>
        <a:effectLst/>
      </dsp:spPr>
      <dsp:style>
        <a:lnRef idx="2">
          <a:scrgbClr r="0" g="0" b="0"/>
        </a:lnRef>
        <a:fillRef idx="1">
          <a:scrgbClr r="0" g="0" b="0"/>
        </a:fillRef>
        <a:effectRef idx="1">
          <a:scrgbClr r="0" g="0" b="0"/>
        </a:effectRef>
        <a:fontRef idx="minor">
          <a:schemeClr val="lt1"/>
        </a:fontRef>
      </dsp:style>
    </dsp:sp>
    <dsp:sp modelId="{AE02FF0F-F4BB-4C32-B2A9-B69946A0477C}">
      <dsp:nvSpPr>
        <dsp:cNvPr id="0" name=""/>
        <dsp:cNvSpPr/>
      </dsp:nvSpPr>
      <dsp:spPr>
        <a:xfrm>
          <a:off x="3159576" y="1654196"/>
          <a:ext cx="2297874" cy="5340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a:t>Mar. 2023</a:t>
          </a:r>
        </a:p>
      </dsp:txBody>
      <dsp:txXfrm>
        <a:off x="3159576" y="1654196"/>
        <a:ext cx="2297874" cy="534069"/>
      </dsp:txXfrm>
    </dsp:sp>
    <dsp:sp modelId="{E6408066-F034-4D24-B283-089BEC83B840}">
      <dsp:nvSpPr>
        <dsp:cNvPr id="0" name=""/>
        <dsp:cNvSpPr/>
      </dsp:nvSpPr>
      <dsp:spPr>
        <a:xfrm>
          <a:off x="3044683" y="3261130"/>
          <a:ext cx="2527661" cy="1133198"/>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875" tIns="142875" rIns="142875" bIns="142875" numCol="1" spcCol="1270" anchor="ctr" anchorCtr="0">
          <a:noAutofit/>
        </a:bodyPr>
        <a:lstStyle/>
        <a:p>
          <a:pPr marL="0" lvl="0" indent="0" algn="l" defTabSz="666750">
            <a:lnSpc>
              <a:spcPct val="90000"/>
            </a:lnSpc>
            <a:spcBef>
              <a:spcPct val="0"/>
            </a:spcBef>
            <a:spcAft>
              <a:spcPct val="35000"/>
            </a:spcAft>
            <a:buNone/>
          </a:pPr>
          <a:r>
            <a:rPr lang="en-US" sz="1500" kern="1200"/>
            <a:t>If after the first liquidation ATVI does not reach 106 by March 2023 then liquidate the remaining 50%</a:t>
          </a:r>
        </a:p>
      </dsp:txBody>
      <dsp:txXfrm>
        <a:off x="3044683" y="3261130"/>
        <a:ext cx="2527661" cy="1133198"/>
      </dsp:txXfrm>
    </dsp:sp>
    <dsp:sp modelId="{62B08542-A10A-451A-B1CC-194D0A1D14DA}">
      <dsp:nvSpPr>
        <dsp:cNvPr id="0" name=""/>
        <dsp:cNvSpPr/>
      </dsp:nvSpPr>
      <dsp:spPr>
        <a:xfrm>
          <a:off x="4308513" y="2457663"/>
          <a:ext cx="0" cy="803466"/>
        </a:xfrm>
        <a:prstGeom prst="line">
          <a:avLst/>
        </a:prstGeom>
        <a:solidFill>
          <a:schemeClr val="accent2">
            <a:hueOff val="-1455363"/>
            <a:satOff val="-83928"/>
            <a:lumOff val="8628"/>
            <a:alphaOff val="0"/>
          </a:schemeClr>
        </a:solidFill>
        <a:ln w="6350" cap="flat" cmpd="sng" algn="ctr">
          <a:solidFill>
            <a:schemeClr val="accent2">
              <a:hueOff val="-1455363"/>
              <a:satOff val="-83928"/>
              <a:lumOff val="8628"/>
              <a:alphaOff val="0"/>
            </a:schemeClr>
          </a:solidFill>
          <a:prstDash val="dash"/>
          <a:miter lim="800000"/>
        </a:ln>
        <a:effectLst/>
      </dsp:spPr>
      <dsp:style>
        <a:lnRef idx="2">
          <a:scrgbClr r="0" g="0" b="0"/>
        </a:lnRef>
        <a:fillRef idx="1">
          <a:scrgbClr r="0" g="0" b="0"/>
        </a:fillRef>
        <a:effectRef idx="1">
          <a:scrgbClr r="0" g="0" b="0"/>
        </a:effectRef>
        <a:fontRef idx="minor">
          <a:schemeClr val="lt1"/>
        </a:fontRef>
      </dsp:style>
    </dsp:sp>
    <dsp:sp modelId="{BC79D984-59A3-4212-81D6-EFF4B5CE0471}">
      <dsp:nvSpPr>
        <dsp:cNvPr id="0" name=""/>
        <dsp:cNvSpPr/>
      </dsp:nvSpPr>
      <dsp:spPr>
        <a:xfrm>
          <a:off x="1377092" y="2304059"/>
          <a:ext cx="118156" cy="11815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1ECED964-D187-4EBD-B159-5C7FDC1CFF57}">
      <dsp:nvSpPr>
        <dsp:cNvPr id="0" name=""/>
        <dsp:cNvSpPr/>
      </dsp:nvSpPr>
      <dsp:spPr>
        <a:xfrm>
          <a:off x="4249435" y="2304059"/>
          <a:ext cx="118156" cy="11815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6/7/22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6/7/22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6/7/22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6/7/22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6/7/22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3045368" y="2043663"/>
            <a:ext cx="6105194" cy="2031055"/>
          </a:xfrm>
        </p:spPr>
        <p:txBody>
          <a:bodyPr>
            <a:normAutofit/>
          </a:bodyPr>
          <a:lstStyle/>
          <a:p>
            <a:r>
              <a:rPr lang="en-US">
                <a:solidFill>
                  <a:srgbClr val="FFFFFF"/>
                </a:solidFill>
                <a:cs typeface="Calibri Light"/>
              </a:rPr>
              <a:t>Activision Blizzard Inc.</a:t>
            </a:r>
            <a:endParaRPr lang="en-US">
              <a:solidFill>
                <a:srgbClr val="FFFFFF"/>
              </a:solidFill>
            </a:endParaRPr>
          </a:p>
        </p:txBody>
      </p:sp>
      <p:sp>
        <p:nvSpPr>
          <p:cNvPr id="3" name="Subtitle 2"/>
          <p:cNvSpPr>
            <a:spLocks noGrp="1"/>
          </p:cNvSpPr>
          <p:nvPr>
            <p:ph type="subTitle" idx="1"/>
          </p:nvPr>
        </p:nvSpPr>
        <p:spPr>
          <a:xfrm>
            <a:off x="3045368" y="4074718"/>
            <a:ext cx="6105194" cy="682079"/>
          </a:xfrm>
        </p:spPr>
        <p:txBody>
          <a:bodyPr vert="horz" lIns="91440" tIns="45720" rIns="91440" bIns="45720" rtlCol="0" anchor="t">
            <a:normAutofit/>
          </a:bodyPr>
          <a:lstStyle/>
          <a:p>
            <a:r>
              <a:rPr lang="en-US">
                <a:solidFill>
                  <a:srgbClr val="FFFFFF"/>
                </a:solidFill>
                <a:cs typeface="Calibri"/>
              </a:rPr>
              <a:t>Jacob Chase and Evan Busby</a:t>
            </a:r>
          </a:p>
        </p:txBody>
      </p: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FED51B-D94C-418E-94C1-9F61DBE26E15}"/>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Risks</a:t>
            </a:r>
          </a:p>
        </p:txBody>
      </p:sp>
      <p:sp>
        <p:nvSpPr>
          <p:cNvPr id="3" name="Content Placeholder 2">
            <a:extLst>
              <a:ext uri="{FF2B5EF4-FFF2-40B4-BE49-F238E27FC236}">
                <a16:creationId xmlns:a16="http://schemas.microsoft.com/office/drawing/2014/main" id="{E2B884A1-2AC5-47B8-9C3B-2988AFD14D5B}"/>
              </a:ext>
            </a:extLst>
          </p:cNvPr>
          <p:cNvSpPr>
            <a:spLocks noGrp="1"/>
          </p:cNvSpPr>
          <p:nvPr>
            <p:ph idx="1"/>
          </p:nvPr>
        </p:nvSpPr>
        <p:spPr>
          <a:xfrm>
            <a:off x="4810259" y="649480"/>
            <a:ext cx="6555347" cy="5546047"/>
          </a:xfrm>
        </p:spPr>
        <p:txBody>
          <a:bodyPr anchor="ctr">
            <a:normAutofit/>
          </a:bodyPr>
          <a:lstStyle/>
          <a:p>
            <a:r>
              <a:rPr lang="en-US" sz="2000"/>
              <a:t>ATVI performance is related and confined by hardware manufacturers such as Sony, Microsoft, and Nintendo. </a:t>
            </a:r>
          </a:p>
          <a:p>
            <a:pPr lvl="1"/>
            <a:r>
              <a:rPr lang="en-US" sz="1600"/>
              <a:t>This subjects them to the current chip shortage.</a:t>
            </a:r>
          </a:p>
          <a:p>
            <a:r>
              <a:rPr lang="en-US" sz="2000"/>
              <a:t>Under fire for issuing a $200M bonus to their CEO during a large round of layoffs.</a:t>
            </a:r>
            <a:endParaRPr lang="en-US" sz="2000">
              <a:cs typeface="Calibri"/>
            </a:endParaRPr>
          </a:p>
          <a:p>
            <a:r>
              <a:rPr lang="en-US" sz="2000"/>
              <a:t>The market is indicating a lower growth rate than we believe is accurate.</a:t>
            </a:r>
          </a:p>
          <a:p>
            <a:r>
              <a:rPr lang="en-US" sz="2000"/>
              <a:t>Market has low barriers of entry which could lead to increased competition from startups. </a:t>
            </a:r>
          </a:p>
        </p:txBody>
      </p:sp>
    </p:spTree>
    <p:extLst>
      <p:ext uri="{BB962C8B-B14F-4D97-AF65-F5344CB8AC3E}">
        <p14:creationId xmlns:p14="http://schemas.microsoft.com/office/powerpoint/2010/main" val="2574112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E4FEBE-3577-4663-BA38-76056CD4A719}"/>
              </a:ext>
            </a:extLst>
          </p:cNvPr>
          <p:cNvSpPr>
            <a:spLocks noGrp="1"/>
          </p:cNvSpPr>
          <p:nvPr>
            <p:ph type="title"/>
          </p:nvPr>
        </p:nvSpPr>
        <p:spPr>
          <a:xfrm>
            <a:off x="466722" y="586855"/>
            <a:ext cx="3201366" cy="3387497"/>
          </a:xfrm>
        </p:spPr>
        <p:txBody>
          <a:bodyPr anchor="b">
            <a:normAutofit/>
          </a:bodyPr>
          <a:lstStyle/>
          <a:p>
            <a:pPr algn="r"/>
            <a:r>
              <a:rPr lang="en-US" sz="3100">
                <a:solidFill>
                  <a:srgbClr val="FFFFFF"/>
                </a:solidFill>
                <a:cs typeface="Calibri Light"/>
              </a:rPr>
              <a:t>Recommendation </a:t>
            </a:r>
            <a:endParaRPr lang="en-US" sz="3100">
              <a:solidFill>
                <a:srgbClr val="FFFFFF"/>
              </a:solidFill>
            </a:endParaRPr>
          </a:p>
        </p:txBody>
      </p:sp>
      <p:sp>
        <p:nvSpPr>
          <p:cNvPr id="3" name="Content Placeholder 2">
            <a:extLst>
              <a:ext uri="{FF2B5EF4-FFF2-40B4-BE49-F238E27FC236}">
                <a16:creationId xmlns:a16="http://schemas.microsoft.com/office/drawing/2014/main" id="{51AB8429-0E9F-46F1-ACA9-54D021E82509}"/>
              </a:ext>
            </a:extLst>
          </p:cNvPr>
          <p:cNvSpPr>
            <a:spLocks noGrp="1"/>
          </p:cNvSpPr>
          <p:nvPr>
            <p:ph idx="1"/>
          </p:nvPr>
        </p:nvSpPr>
        <p:spPr>
          <a:xfrm>
            <a:off x="4810259" y="649480"/>
            <a:ext cx="6555347" cy="5546047"/>
          </a:xfrm>
        </p:spPr>
        <p:txBody>
          <a:bodyPr anchor="ctr">
            <a:normAutofit/>
          </a:bodyPr>
          <a:lstStyle/>
          <a:p>
            <a:r>
              <a:rPr lang="en-US" sz="2000"/>
              <a:t>Purchase $100,000 of ATVI stock </a:t>
            </a:r>
          </a:p>
          <a:p>
            <a:r>
              <a:rPr lang="en-US" sz="2000"/>
              <a:t>Market is poised to grow </a:t>
            </a:r>
          </a:p>
          <a:p>
            <a:r>
              <a:rPr lang="en-US" sz="2000"/>
              <a:t>While ATVI is influenced by hardware manufactures the shift toward cloud-based gaming will mitigate this risk in the future.</a:t>
            </a:r>
          </a:p>
        </p:txBody>
      </p:sp>
    </p:spTree>
    <p:extLst>
      <p:ext uri="{BB962C8B-B14F-4D97-AF65-F5344CB8AC3E}">
        <p14:creationId xmlns:p14="http://schemas.microsoft.com/office/powerpoint/2010/main" val="1629728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Picture 37">
            <a:extLst>
              <a:ext uri="{FF2B5EF4-FFF2-40B4-BE49-F238E27FC236}">
                <a16:creationId xmlns:a16="http://schemas.microsoft.com/office/drawing/2014/main" id="{FFA588A6-0DDE-449E-B064-25317CE58682}"/>
              </a:ext>
            </a:extLst>
          </p:cNvPr>
          <p:cNvPicPr>
            <a:picLocks noChangeAspect="1"/>
          </p:cNvPicPr>
          <p:nvPr/>
        </p:nvPicPr>
        <p:blipFill rotWithShape="1">
          <a:blip r:embed="rId2" cstate="email">
            <a:alphaModFix amt="35000"/>
            <a:extLst>
              <a:ext uri="{28A0092B-C50C-407E-A947-70E740481C1C}">
                <a14:useLocalDpi xmlns:a14="http://schemas.microsoft.com/office/drawing/2010/main"/>
              </a:ext>
            </a:extLst>
          </a:blip>
          <a:srcRect r="-2" b="-2"/>
          <a:stretch/>
        </p:blipFill>
        <p:spPr>
          <a:xfrm>
            <a:off x="20" y="1"/>
            <a:ext cx="12191980" cy="6857999"/>
          </a:xfrm>
          <a:prstGeom prst="rect">
            <a:avLst/>
          </a:prstGeom>
        </p:spPr>
      </p:pic>
      <p:sp>
        <p:nvSpPr>
          <p:cNvPr id="2" name="Title 1">
            <a:extLst>
              <a:ext uri="{FF2B5EF4-FFF2-40B4-BE49-F238E27FC236}">
                <a16:creationId xmlns:a16="http://schemas.microsoft.com/office/drawing/2014/main" id="{F30D6A8B-EA03-4820-A5AE-2118F91F1DF5}"/>
              </a:ext>
            </a:extLst>
          </p:cNvPr>
          <p:cNvSpPr>
            <a:spLocks noGrp="1"/>
          </p:cNvSpPr>
          <p:nvPr>
            <p:ph type="title"/>
          </p:nvPr>
        </p:nvSpPr>
        <p:spPr>
          <a:xfrm>
            <a:off x="838201" y="1065862"/>
            <a:ext cx="3313164" cy="4726276"/>
          </a:xfrm>
        </p:spPr>
        <p:txBody>
          <a:bodyPr>
            <a:normAutofit/>
          </a:bodyPr>
          <a:lstStyle/>
          <a:p>
            <a:pPr algn="r"/>
            <a:r>
              <a:rPr lang="en-US" sz="4000">
                <a:solidFill>
                  <a:srgbClr val="FFFFFF"/>
                </a:solidFill>
                <a:cs typeface="Calibri Light"/>
              </a:rPr>
              <a:t>Exit Strategy </a:t>
            </a:r>
            <a:endParaRPr lang="en-US" sz="4000">
              <a:solidFill>
                <a:srgbClr val="FFFFFF"/>
              </a:solidFill>
            </a:endParaRPr>
          </a:p>
        </p:txBody>
      </p:sp>
      <p:cxnSp>
        <p:nvCxnSpPr>
          <p:cNvPr id="44" name="Straight Connector 43">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graphicFrame>
        <p:nvGraphicFramePr>
          <p:cNvPr id="37" name="Content Placeholder 2">
            <a:extLst>
              <a:ext uri="{FF2B5EF4-FFF2-40B4-BE49-F238E27FC236}">
                <a16:creationId xmlns:a16="http://schemas.microsoft.com/office/drawing/2014/main" id="{97993B74-5DD3-47C2-A496-74D81D7B0C19}"/>
              </a:ext>
            </a:extLst>
          </p:cNvPr>
          <p:cNvGraphicFramePr>
            <a:graphicFrameLocks noGrp="1"/>
          </p:cNvGraphicFramePr>
          <p:nvPr>
            <p:ph idx="1"/>
            <p:extLst>
              <p:ext uri="{D42A27DB-BD31-4B8C-83A1-F6EECF244321}">
                <p14:modId xmlns:p14="http://schemas.microsoft.com/office/powerpoint/2010/main" val="3176795236"/>
              </p:ext>
            </p:extLst>
          </p:nvPr>
        </p:nvGraphicFramePr>
        <p:xfrm>
          <a:off x="5155379" y="1065862"/>
          <a:ext cx="5744685" cy="47262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57966799"/>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1E7294-0F2D-4714-B81D-25BD0AAD9475}"/>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kern="1200">
                <a:solidFill>
                  <a:srgbClr val="FFFFFF"/>
                </a:solidFill>
                <a:latin typeface="+mj-lt"/>
                <a:ea typeface="+mj-ea"/>
                <a:cs typeface="+mj-cs"/>
              </a:rPr>
              <a:t>Questions </a:t>
            </a:r>
          </a:p>
        </p:txBody>
      </p:sp>
      <p:pic>
        <p:nvPicPr>
          <p:cNvPr id="7" name="Graphic 6" descr="Questions">
            <a:extLst>
              <a:ext uri="{FF2B5EF4-FFF2-40B4-BE49-F238E27FC236}">
                <a16:creationId xmlns:a16="http://schemas.microsoft.com/office/drawing/2014/main" id="{A80C7A91-229D-4368-BCDB-43FABAE9D1B6}"/>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3869919" y="1966293"/>
            <a:ext cx="4452160" cy="4452160"/>
          </a:xfrm>
          <a:prstGeom prst="rect">
            <a:avLst/>
          </a:prstGeom>
        </p:spPr>
      </p:pic>
    </p:spTree>
    <p:extLst>
      <p:ext uri="{BB962C8B-B14F-4D97-AF65-F5344CB8AC3E}">
        <p14:creationId xmlns:p14="http://schemas.microsoft.com/office/powerpoint/2010/main" val="3937639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9830D4-EB2B-42F9-9520-DF4088C3D64E}"/>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cs typeface="Calibri Light"/>
              </a:rPr>
              <a:t>Agenda</a:t>
            </a:r>
            <a:endParaRPr lang="en-US" sz="4000">
              <a:solidFill>
                <a:srgbClr val="FFFFFF"/>
              </a:solidFill>
            </a:endParaRPr>
          </a:p>
        </p:txBody>
      </p:sp>
      <p:sp>
        <p:nvSpPr>
          <p:cNvPr id="3" name="Content Placeholder 2">
            <a:extLst>
              <a:ext uri="{FF2B5EF4-FFF2-40B4-BE49-F238E27FC236}">
                <a16:creationId xmlns:a16="http://schemas.microsoft.com/office/drawing/2014/main" id="{BCE9FFF1-5CA9-4AB4-BEF5-6BA50C8F2AA6}"/>
              </a:ext>
            </a:extLst>
          </p:cNvPr>
          <p:cNvSpPr>
            <a:spLocks noGrp="1"/>
          </p:cNvSpPr>
          <p:nvPr>
            <p:ph idx="1"/>
          </p:nvPr>
        </p:nvSpPr>
        <p:spPr>
          <a:xfrm>
            <a:off x="4810259" y="649480"/>
            <a:ext cx="6555347" cy="5546047"/>
          </a:xfrm>
        </p:spPr>
        <p:txBody>
          <a:bodyPr vert="horz" lIns="91440" tIns="45720" rIns="91440" bIns="45720" rtlCol="0" anchor="ctr">
            <a:normAutofit/>
          </a:bodyPr>
          <a:lstStyle/>
          <a:p>
            <a:endParaRPr lang="en-US" sz="2000">
              <a:cs typeface="Calibri"/>
            </a:endParaRPr>
          </a:p>
          <a:p>
            <a:r>
              <a:rPr lang="en-US" sz="2000">
                <a:cs typeface="Calibri"/>
              </a:rPr>
              <a:t>Proposal</a:t>
            </a:r>
            <a:endParaRPr lang="en-US">
              <a:cs typeface="Calibri"/>
            </a:endParaRPr>
          </a:p>
          <a:p>
            <a:r>
              <a:rPr lang="en-US" sz="2000">
                <a:cs typeface="Calibri"/>
              </a:rPr>
              <a:t>Company Overview</a:t>
            </a:r>
            <a:endParaRPr lang="en-US"/>
          </a:p>
          <a:p>
            <a:r>
              <a:rPr lang="en-US" sz="2000">
                <a:cs typeface="Calibri"/>
              </a:rPr>
              <a:t>Industry Overview</a:t>
            </a:r>
          </a:p>
          <a:p>
            <a:r>
              <a:rPr lang="en-US" sz="2000">
                <a:cs typeface="Calibri"/>
              </a:rPr>
              <a:t>Comps</a:t>
            </a:r>
          </a:p>
          <a:p>
            <a:r>
              <a:rPr lang="en-US" sz="2000">
                <a:cs typeface="Calibri"/>
              </a:rPr>
              <a:t>DCF</a:t>
            </a:r>
          </a:p>
          <a:p>
            <a:r>
              <a:rPr lang="en-US" sz="2000">
                <a:cs typeface="Calibri"/>
              </a:rPr>
              <a:t>Risks</a:t>
            </a:r>
          </a:p>
          <a:p>
            <a:r>
              <a:rPr lang="en-US" sz="2000">
                <a:cs typeface="Calibri"/>
              </a:rPr>
              <a:t>Recommendations</a:t>
            </a:r>
          </a:p>
          <a:p>
            <a:r>
              <a:rPr lang="en-US" sz="2000">
                <a:cs typeface="Calibri"/>
              </a:rPr>
              <a:t>Exit Strategy </a:t>
            </a:r>
          </a:p>
          <a:p>
            <a:r>
              <a:rPr lang="en-US" sz="2000">
                <a:cs typeface="Calibri"/>
              </a:rPr>
              <a:t>Conclusion</a:t>
            </a:r>
          </a:p>
        </p:txBody>
      </p:sp>
    </p:spTree>
    <p:extLst>
      <p:ext uri="{BB962C8B-B14F-4D97-AF65-F5344CB8AC3E}">
        <p14:creationId xmlns:p14="http://schemas.microsoft.com/office/powerpoint/2010/main" val="1047205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32A2D-FA08-4CDF-879F-BAF1D70D5A1D}"/>
              </a:ext>
            </a:extLst>
          </p:cNvPr>
          <p:cNvSpPr>
            <a:spLocks noGrp="1"/>
          </p:cNvSpPr>
          <p:nvPr>
            <p:ph type="title"/>
          </p:nvPr>
        </p:nvSpPr>
        <p:spPr>
          <a:xfrm>
            <a:off x="838200" y="336990"/>
            <a:ext cx="10515600" cy="1325563"/>
          </a:xfrm>
        </p:spPr>
        <p:txBody>
          <a:bodyPr/>
          <a:lstStyle/>
          <a:p>
            <a:r>
              <a:rPr lang="en-US"/>
              <a:t>Proposal</a:t>
            </a:r>
          </a:p>
        </p:txBody>
      </p:sp>
      <p:sp>
        <p:nvSpPr>
          <p:cNvPr id="3" name="Content Placeholder 2">
            <a:extLst>
              <a:ext uri="{FF2B5EF4-FFF2-40B4-BE49-F238E27FC236}">
                <a16:creationId xmlns:a16="http://schemas.microsoft.com/office/drawing/2014/main" id="{8C98C70D-B832-4E01-8D24-581C0A3AB926}"/>
              </a:ext>
            </a:extLst>
          </p:cNvPr>
          <p:cNvSpPr>
            <a:spLocks noGrp="1"/>
          </p:cNvSpPr>
          <p:nvPr>
            <p:ph idx="1"/>
          </p:nvPr>
        </p:nvSpPr>
        <p:spPr>
          <a:xfrm>
            <a:off x="259079" y="2389222"/>
            <a:ext cx="4318783" cy="1122424"/>
          </a:xfrm>
        </p:spPr>
        <p:txBody>
          <a:bodyPr/>
          <a:lstStyle/>
          <a:p>
            <a:r>
              <a:rPr lang="en-US"/>
              <a:t>Purchase $100,000 of ATVI</a:t>
            </a:r>
          </a:p>
          <a:p>
            <a:r>
              <a:rPr lang="en-US"/>
              <a:t>Target Price: 122.70</a:t>
            </a:r>
          </a:p>
        </p:txBody>
      </p:sp>
      <p:graphicFrame>
        <p:nvGraphicFramePr>
          <p:cNvPr id="4" name="Chart 3">
            <a:extLst>
              <a:ext uri="{FF2B5EF4-FFF2-40B4-BE49-F238E27FC236}">
                <a16:creationId xmlns:a16="http://schemas.microsoft.com/office/drawing/2014/main" id="{BE1470FC-DA71-4D0D-A294-B9785A5B17BD}"/>
              </a:ext>
            </a:extLst>
          </p:cNvPr>
          <p:cNvGraphicFramePr>
            <a:graphicFrameLocks/>
          </p:cNvGraphicFramePr>
          <p:nvPr>
            <p:extLst>
              <p:ext uri="{D42A27DB-BD31-4B8C-83A1-F6EECF244321}">
                <p14:modId xmlns:p14="http://schemas.microsoft.com/office/powerpoint/2010/main" val="1391567766"/>
              </p:ext>
            </p:extLst>
          </p:nvPr>
        </p:nvGraphicFramePr>
        <p:xfrm>
          <a:off x="4839286" y="1171134"/>
          <a:ext cx="6514514" cy="46810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a:extLst>
              <a:ext uri="{FF2B5EF4-FFF2-40B4-BE49-F238E27FC236}">
                <a16:creationId xmlns:a16="http://schemas.microsoft.com/office/drawing/2014/main" id="{CF654331-10B8-492A-A6AB-B7344020895B}"/>
              </a:ext>
            </a:extLst>
          </p:cNvPr>
          <p:cNvGraphicFramePr>
            <a:graphicFrameLocks noGrp="1"/>
          </p:cNvGraphicFramePr>
          <p:nvPr>
            <p:extLst>
              <p:ext uri="{D42A27DB-BD31-4B8C-83A1-F6EECF244321}">
                <p14:modId xmlns:p14="http://schemas.microsoft.com/office/powerpoint/2010/main" val="367243940"/>
              </p:ext>
            </p:extLst>
          </p:nvPr>
        </p:nvGraphicFramePr>
        <p:xfrm>
          <a:off x="393895" y="4726304"/>
          <a:ext cx="4049152" cy="1125855"/>
        </p:xfrm>
        <a:graphic>
          <a:graphicData uri="http://schemas.openxmlformats.org/drawingml/2006/table">
            <a:tbl>
              <a:tblPr>
                <a:tableStyleId>{5C22544A-7EE6-4342-B048-85BDC9FD1C3A}</a:tableStyleId>
              </a:tblPr>
              <a:tblGrid>
                <a:gridCol w="2056713">
                  <a:extLst>
                    <a:ext uri="{9D8B030D-6E8A-4147-A177-3AD203B41FA5}">
                      <a16:colId xmlns:a16="http://schemas.microsoft.com/office/drawing/2014/main" val="3858970627"/>
                    </a:ext>
                  </a:extLst>
                </a:gridCol>
                <a:gridCol w="1992439">
                  <a:extLst>
                    <a:ext uri="{9D8B030D-6E8A-4147-A177-3AD203B41FA5}">
                      <a16:colId xmlns:a16="http://schemas.microsoft.com/office/drawing/2014/main" val="3719849579"/>
                    </a:ext>
                  </a:extLst>
                </a:gridCol>
              </a:tblGrid>
              <a:tr h="492539">
                <a:tc>
                  <a:txBody>
                    <a:bodyPr/>
                    <a:lstStyle/>
                    <a:p>
                      <a:pPr algn="l" fontAlgn="b"/>
                      <a:r>
                        <a:rPr lang="en-US" sz="1800" u="none" strike="noStrike">
                          <a:effectLst/>
                        </a:rPr>
                        <a:t>Outstanding shares </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                         771,000,000 </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15712049"/>
                  </a:ext>
                </a:extLst>
              </a:tr>
              <a:tr h="260096">
                <a:tc>
                  <a:txBody>
                    <a:bodyPr/>
                    <a:lstStyle/>
                    <a:p>
                      <a:pPr algn="l" fontAlgn="b"/>
                      <a:r>
                        <a:rPr lang="en-US" sz="1800" u="none" strike="noStrike">
                          <a:effectLst/>
                        </a:rPr>
                        <a:t>Value per share </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 $                      122.70 </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55178691"/>
                  </a:ext>
                </a:extLst>
              </a:tr>
              <a:tr h="260096">
                <a:tc>
                  <a:txBody>
                    <a:bodyPr/>
                    <a:lstStyle/>
                    <a:p>
                      <a:pPr algn="l" fontAlgn="b"/>
                      <a:r>
                        <a:rPr lang="en-US" sz="1800" u="none" strike="noStrike">
                          <a:effectLst/>
                        </a:rPr>
                        <a:t>Market price </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 $                        92.28 </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92050824"/>
                  </a:ext>
                </a:extLst>
              </a:tr>
            </a:tbl>
          </a:graphicData>
        </a:graphic>
      </p:graphicFrame>
      <p:sp>
        <p:nvSpPr>
          <p:cNvPr id="6" name="TextBox 5">
            <a:extLst>
              <a:ext uri="{FF2B5EF4-FFF2-40B4-BE49-F238E27FC236}">
                <a16:creationId xmlns:a16="http://schemas.microsoft.com/office/drawing/2014/main" id="{3D72B956-8B6B-4384-BAD5-44107DE13511}"/>
              </a:ext>
            </a:extLst>
          </p:cNvPr>
          <p:cNvSpPr txBox="1"/>
          <p:nvPr/>
        </p:nvSpPr>
        <p:spPr>
          <a:xfrm>
            <a:off x="357554" y="1465892"/>
            <a:ext cx="3151164" cy="923330"/>
          </a:xfrm>
          <a:prstGeom prst="rect">
            <a:avLst/>
          </a:prstGeom>
          <a:noFill/>
        </p:spPr>
        <p:txBody>
          <a:bodyPr wrap="square" rtlCol="0">
            <a:spAutoFit/>
          </a:bodyPr>
          <a:lstStyle/>
          <a:p>
            <a:r>
              <a:rPr lang="en-US" sz="5400" b="1"/>
              <a:t>BUY</a:t>
            </a:r>
            <a:endParaRPr lang="en-US" b="1"/>
          </a:p>
        </p:txBody>
      </p:sp>
    </p:spTree>
    <p:extLst>
      <p:ext uri="{BB962C8B-B14F-4D97-AF65-F5344CB8AC3E}">
        <p14:creationId xmlns:p14="http://schemas.microsoft.com/office/powerpoint/2010/main" val="220129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03CA9E-A8D1-4B8A-A02B-50BBA73836CF}"/>
              </a:ext>
            </a:extLst>
          </p:cNvPr>
          <p:cNvSpPr>
            <a:spLocks noGrp="1"/>
          </p:cNvSpPr>
          <p:nvPr>
            <p:ph type="title"/>
          </p:nvPr>
        </p:nvSpPr>
        <p:spPr>
          <a:xfrm>
            <a:off x="1371599" y="294538"/>
            <a:ext cx="9895951" cy="1033669"/>
          </a:xfrm>
        </p:spPr>
        <p:txBody>
          <a:bodyPr>
            <a:normAutofit/>
          </a:bodyPr>
          <a:lstStyle/>
          <a:p>
            <a:r>
              <a:rPr lang="en-US" sz="4000">
                <a:solidFill>
                  <a:srgbClr val="FFFFFF"/>
                </a:solidFill>
                <a:cs typeface="Calibri Light"/>
              </a:rPr>
              <a:t>Company Overview</a:t>
            </a:r>
            <a:endParaRPr lang="en-US" sz="4000">
              <a:solidFill>
                <a:srgbClr val="FFFFFF"/>
              </a:solidFill>
            </a:endParaRPr>
          </a:p>
        </p:txBody>
      </p:sp>
      <p:sp>
        <p:nvSpPr>
          <p:cNvPr id="3" name="Content Placeholder 2">
            <a:extLst>
              <a:ext uri="{FF2B5EF4-FFF2-40B4-BE49-F238E27FC236}">
                <a16:creationId xmlns:a16="http://schemas.microsoft.com/office/drawing/2014/main" id="{692D015A-14B7-4C92-9712-31A32E6117AB}"/>
              </a:ext>
            </a:extLst>
          </p:cNvPr>
          <p:cNvSpPr>
            <a:spLocks noGrp="1"/>
          </p:cNvSpPr>
          <p:nvPr>
            <p:ph idx="1"/>
          </p:nvPr>
        </p:nvSpPr>
        <p:spPr>
          <a:xfrm>
            <a:off x="900952" y="1708216"/>
            <a:ext cx="9724031" cy="4416604"/>
          </a:xfrm>
        </p:spPr>
        <p:txBody>
          <a:bodyPr vert="horz" lIns="91440" tIns="45720" rIns="91440" bIns="45720" rtlCol="0" anchor="ctr">
            <a:normAutofit/>
          </a:bodyPr>
          <a:lstStyle/>
          <a:p>
            <a:r>
              <a:rPr lang="en-US">
                <a:cs typeface="Calibri"/>
              </a:rPr>
              <a:t>Activision was founded in 1979 as the first independent video game software developer and distributor, </a:t>
            </a:r>
            <a:r>
              <a:rPr lang="en-US">
                <a:ea typeface="+mn-lt"/>
                <a:cs typeface="+mn-lt"/>
              </a:rPr>
              <a:t> the company launched a series of multi-million unit selling titles in the early 1980s for the Atari 2600.</a:t>
            </a:r>
          </a:p>
          <a:p>
            <a:r>
              <a:rPr lang="en-US">
                <a:ea typeface="+mn-lt"/>
                <a:cs typeface="+mn-lt"/>
              </a:rPr>
              <a:t>Activision operates in more than 15 countries. </a:t>
            </a:r>
          </a:p>
          <a:p>
            <a:r>
              <a:rPr lang="en-US">
                <a:ea typeface="+mn-lt"/>
                <a:cs typeface="+mn-lt"/>
              </a:rPr>
              <a:t>Activision generates its revenue from sales of video games and in-game purchases.</a:t>
            </a:r>
          </a:p>
          <a:p>
            <a:r>
              <a:rPr lang="en-US">
                <a:ea typeface="+mn-lt"/>
                <a:cs typeface="+mn-lt"/>
              </a:rPr>
              <a:t>Activision acquired Blizzard and King Digital in early 2000s to grow their market share and diversify their presence.</a:t>
            </a:r>
          </a:p>
        </p:txBody>
      </p:sp>
    </p:spTree>
    <p:extLst>
      <p:ext uri="{BB962C8B-B14F-4D97-AF65-F5344CB8AC3E}">
        <p14:creationId xmlns:p14="http://schemas.microsoft.com/office/powerpoint/2010/main" val="874189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Microtransactions lead to record breaking financials for Activision Blizzard  — Steemit">
            <a:extLst>
              <a:ext uri="{FF2B5EF4-FFF2-40B4-BE49-F238E27FC236}">
                <a16:creationId xmlns:a16="http://schemas.microsoft.com/office/drawing/2014/main" id="{D3861EF4-50F0-4137-8976-0026EE9A753D}"/>
              </a:ext>
            </a:extLst>
          </p:cNvPr>
          <p:cNvPicPr>
            <a:picLocks noChangeAspect="1" noChangeArrowheads="1"/>
          </p:cNvPicPr>
          <p:nvPr/>
        </p:nvPicPr>
        <p:blipFill rotWithShape="1">
          <a:blip r:embed="rId2" cstate="email">
            <a:extLst>
              <a:ext uri="{28A0092B-C50C-407E-A947-70E740481C1C}">
                <a14:useLocalDpi xmlns:a14="http://schemas.microsoft.com/office/drawing/2010/main"/>
              </a:ext>
            </a:extLst>
          </a:blip>
          <a:srcRect/>
          <a:stretch/>
        </p:blipFill>
        <p:spPr bwMode="auto">
          <a:xfrm>
            <a:off x="320040" y="320040"/>
            <a:ext cx="11548872" cy="4303462"/>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136">
            <a:extLst>
              <a:ext uri="{FF2B5EF4-FFF2-40B4-BE49-F238E27FC236}">
                <a16:creationId xmlns:a16="http://schemas.microsoft.com/office/drawing/2014/main" id="{A27B6159-7734-4564-9E0F-C4BC43C36E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4782312"/>
            <a:ext cx="11548872"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184F35-B50D-42FE-924E-4C1826202D95}"/>
              </a:ext>
            </a:extLst>
          </p:cNvPr>
          <p:cNvSpPr>
            <a:spLocks noGrp="1"/>
          </p:cNvSpPr>
          <p:nvPr>
            <p:ph type="title"/>
          </p:nvPr>
        </p:nvSpPr>
        <p:spPr>
          <a:xfrm>
            <a:off x="841248" y="5009083"/>
            <a:ext cx="2889504" cy="1345997"/>
          </a:xfrm>
        </p:spPr>
        <p:txBody>
          <a:bodyPr vert="horz" lIns="91440" tIns="45720" rIns="91440" bIns="45720" rtlCol="0" anchor="ctr">
            <a:normAutofit/>
          </a:bodyPr>
          <a:lstStyle/>
          <a:p>
            <a:r>
              <a:rPr lang="en-US" sz="2600">
                <a:solidFill>
                  <a:schemeClr val="bg1"/>
                </a:solidFill>
              </a:rPr>
              <a:t>Popular Products</a:t>
            </a:r>
          </a:p>
        </p:txBody>
      </p:sp>
      <p:cxnSp>
        <p:nvCxnSpPr>
          <p:cNvPr id="139" name="Straight Connector 138">
            <a:extLst>
              <a:ext uri="{FF2B5EF4-FFF2-40B4-BE49-F238E27FC236}">
                <a16:creationId xmlns:a16="http://schemas.microsoft.com/office/drawing/2014/main" id="{E2FFB46B-05BC-4950-B18A-9593FDAE6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059936" y="5237979"/>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104B739F-6E15-4700-AFB7-BAE73BB21077}"/>
              </a:ext>
            </a:extLst>
          </p:cNvPr>
          <p:cNvSpPr txBox="1"/>
          <p:nvPr/>
        </p:nvSpPr>
        <p:spPr>
          <a:xfrm>
            <a:off x="4379976" y="5009083"/>
            <a:ext cx="6976872" cy="1345997"/>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1700">
                <a:solidFill>
                  <a:schemeClr val="bg1"/>
                </a:solidFill>
              </a:rPr>
              <a:t>Other notable titles: Crash Bandicoot, Wolfenstein, Doom</a:t>
            </a:r>
          </a:p>
        </p:txBody>
      </p:sp>
    </p:spTree>
    <p:extLst>
      <p:ext uri="{BB962C8B-B14F-4D97-AF65-F5344CB8AC3E}">
        <p14:creationId xmlns:p14="http://schemas.microsoft.com/office/powerpoint/2010/main" val="355823602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C38995-9E0B-423C-B0C4-65295EE92682}"/>
              </a:ext>
            </a:extLst>
          </p:cNvPr>
          <p:cNvSpPr>
            <a:spLocks noGrp="1"/>
          </p:cNvSpPr>
          <p:nvPr>
            <p:ph type="title"/>
          </p:nvPr>
        </p:nvSpPr>
        <p:spPr>
          <a:xfrm>
            <a:off x="1371599" y="294538"/>
            <a:ext cx="9895951" cy="1033669"/>
          </a:xfrm>
        </p:spPr>
        <p:txBody>
          <a:bodyPr>
            <a:normAutofit/>
          </a:bodyPr>
          <a:lstStyle/>
          <a:p>
            <a:r>
              <a:rPr lang="en-US" sz="4000">
                <a:solidFill>
                  <a:srgbClr val="FFFFFF"/>
                </a:solidFill>
                <a:cs typeface="Calibri Light"/>
              </a:rPr>
              <a:t>Industry Overview</a:t>
            </a:r>
            <a:endParaRPr lang="en-US" sz="4000">
              <a:solidFill>
                <a:srgbClr val="FFFFFF"/>
              </a:solidFill>
            </a:endParaRPr>
          </a:p>
        </p:txBody>
      </p:sp>
      <p:sp>
        <p:nvSpPr>
          <p:cNvPr id="3" name="Content Placeholder 2">
            <a:extLst>
              <a:ext uri="{FF2B5EF4-FFF2-40B4-BE49-F238E27FC236}">
                <a16:creationId xmlns:a16="http://schemas.microsoft.com/office/drawing/2014/main" id="{A63AE80F-CE8D-48B1-AC82-D5B9392C24AC}"/>
              </a:ext>
            </a:extLst>
          </p:cNvPr>
          <p:cNvSpPr>
            <a:spLocks noGrp="1"/>
          </p:cNvSpPr>
          <p:nvPr>
            <p:ph idx="1"/>
          </p:nvPr>
        </p:nvSpPr>
        <p:spPr>
          <a:xfrm>
            <a:off x="1371599" y="2318197"/>
            <a:ext cx="9724031" cy="3683358"/>
          </a:xfrm>
        </p:spPr>
        <p:txBody>
          <a:bodyPr vert="horz" lIns="91440" tIns="45720" rIns="91440" bIns="45720" rtlCol="0" anchor="ctr">
            <a:normAutofit/>
          </a:bodyPr>
          <a:lstStyle/>
          <a:p>
            <a:r>
              <a:rPr lang="en-US" sz="2400">
                <a:cs typeface="Calibri"/>
              </a:rPr>
              <a:t>In 2020 the gaming industry accounted for $37 billion in PC gaming and $77 billion in mobile gaming.</a:t>
            </a:r>
          </a:p>
          <a:p>
            <a:r>
              <a:rPr lang="en-US" sz="2400">
                <a:cs typeface="Calibri"/>
              </a:rPr>
              <a:t>The global gaming market in 2020 was valued at $162.32 billion and is expected to reach $295.63 billion by 2026.</a:t>
            </a:r>
          </a:p>
          <a:p>
            <a:r>
              <a:rPr lang="en-US" sz="2400">
                <a:ea typeface="+mn-lt"/>
                <a:cs typeface="+mn-lt"/>
              </a:rPr>
              <a:t>Videogames have grown to resemble competition-based, interactive movies, and the COVID-19 pandemic has propelled the industry to make more money than movies and North American sports combined.</a:t>
            </a:r>
            <a:endParaRPr lang="en-US" sz="2400">
              <a:cs typeface="Calibri"/>
            </a:endParaRPr>
          </a:p>
          <a:p>
            <a:endParaRPr lang="en-US" sz="2000">
              <a:cs typeface="Calibri"/>
            </a:endParaRPr>
          </a:p>
          <a:p>
            <a:endParaRPr lang="en-US" sz="2000">
              <a:cs typeface="Calibri"/>
            </a:endParaRPr>
          </a:p>
          <a:p>
            <a:endParaRPr lang="en-US" sz="2000">
              <a:cs typeface="Calibri"/>
            </a:endParaRPr>
          </a:p>
          <a:p>
            <a:endParaRPr lang="en-US" sz="2000">
              <a:cs typeface="Calibri"/>
            </a:endParaRPr>
          </a:p>
        </p:txBody>
      </p:sp>
    </p:spTree>
    <p:extLst>
      <p:ext uri="{BB962C8B-B14F-4D97-AF65-F5344CB8AC3E}">
        <p14:creationId xmlns:p14="http://schemas.microsoft.com/office/powerpoint/2010/main" val="3930698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0792D4F-247E-46FE-85FC-881DEFA41D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8554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itle 1">
            <a:extLst>
              <a:ext uri="{FF2B5EF4-FFF2-40B4-BE49-F238E27FC236}">
                <a16:creationId xmlns:a16="http://schemas.microsoft.com/office/drawing/2014/main" id="{FFCD94ED-049A-4325-BC9C-5019044F7AEC}"/>
              </a:ext>
            </a:extLst>
          </p:cNvPr>
          <p:cNvSpPr>
            <a:spLocks noGrp="1"/>
          </p:cNvSpPr>
          <p:nvPr>
            <p:ph type="title"/>
          </p:nvPr>
        </p:nvSpPr>
        <p:spPr>
          <a:xfrm>
            <a:off x="795142" y="479990"/>
            <a:ext cx="3605406" cy="1325563"/>
          </a:xfrm>
        </p:spPr>
        <p:txBody>
          <a:bodyPr vert="horz" lIns="91440" tIns="45720" rIns="91440" bIns="45720" rtlCol="0" anchor="ctr">
            <a:normAutofit/>
          </a:bodyPr>
          <a:lstStyle/>
          <a:p>
            <a:pPr algn="r"/>
            <a:r>
              <a:rPr lang="en-US" sz="2400" kern="1200">
                <a:solidFill>
                  <a:schemeClr val="bg1"/>
                </a:solidFill>
                <a:latin typeface="+mj-lt"/>
                <a:ea typeface="+mj-ea"/>
                <a:cs typeface="+mj-cs"/>
              </a:rPr>
              <a:t>Ratios</a:t>
            </a:r>
          </a:p>
        </p:txBody>
      </p:sp>
      <p:cxnSp>
        <p:nvCxnSpPr>
          <p:cNvPr id="12" name="Straight Connector 11">
            <a:extLst>
              <a:ext uri="{FF2B5EF4-FFF2-40B4-BE49-F238E27FC236}">
                <a16:creationId xmlns:a16="http://schemas.microsoft.com/office/drawing/2014/main" id="{CE272F12-AF86-441A-BC1B-C014BBBF85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639665" y="685571"/>
            <a:ext cx="0" cy="914400"/>
          </a:xfrm>
          <a:prstGeom prst="line">
            <a:avLst/>
          </a:prstGeom>
          <a:ln w="190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B0A4A1FA-D3DF-488E-807F-66FE590B4843}"/>
              </a:ext>
            </a:extLst>
          </p:cNvPr>
          <p:cNvSpPr txBox="1"/>
          <p:nvPr/>
        </p:nvSpPr>
        <p:spPr>
          <a:xfrm>
            <a:off x="4878783" y="411881"/>
            <a:ext cx="6512265" cy="1461780"/>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r>
              <a:rPr lang="en-US">
                <a:solidFill>
                  <a:schemeClr val="bg1"/>
                </a:solidFill>
              </a:rPr>
              <a:t>ATVI is around the middle of the pack for their industry, however the industry is dominated by a few large firms that skew the data.</a:t>
            </a:r>
          </a:p>
        </p:txBody>
      </p:sp>
      <p:pic>
        <p:nvPicPr>
          <p:cNvPr id="4" name="Content Placeholder 3">
            <a:extLst>
              <a:ext uri="{FF2B5EF4-FFF2-40B4-BE49-F238E27FC236}">
                <a16:creationId xmlns:a16="http://schemas.microsoft.com/office/drawing/2014/main" id="{575ED405-B445-4CEC-BF0C-0048ECFA68B1}"/>
              </a:ext>
            </a:extLst>
          </p:cNvPr>
          <p:cNvPicPr>
            <a:picLocks noGrp="1" noChangeAspect="1"/>
          </p:cNvPicPr>
          <p:nvPr>
            <p:ph idx="1"/>
          </p:nvPr>
        </p:nvPicPr>
        <p:blipFill rotWithShape="1">
          <a:blip r:embed="rId2" cstate="email">
            <a:extLst>
              <a:ext uri="{28A0092B-C50C-407E-A947-70E740481C1C}">
                <a14:useLocalDpi xmlns:a14="http://schemas.microsoft.com/office/drawing/2010/main"/>
              </a:ext>
            </a:extLst>
          </a:blip>
          <a:srcRect/>
          <a:stretch/>
        </p:blipFill>
        <p:spPr>
          <a:xfrm>
            <a:off x="795142" y="3289140"/>
            <a:ext cx="10595911" cy="2307620"/>
          </a:xfrm>
          <a:prstGeom prst="rect">
            <a:avLst/>
          </a:prstGeom>
        </p:spPr>
      </p:pic>
    </p:spTree>
    <p:extLst>
      <p:ext uri="{BB962C8B-B14F-4D97-AF65-F5344CB8AC3E}">
        <p14:creationId xmlns:p14="http://schemas.microsoft.com/office/powerpoint/2010/main" val="3659644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26D1A-C1F0-4388-803C-0581EB43ACF9}"/>
              </a:ext>
            </a:extLst>
          </p:cNvPr>
          <p:cNvSpPr>
            <a:spLocks noGrp="1"/>
          </p:cNvSpPr>
          <p:nvPr>
            <p:ph type="title"/>
          </p:nvPr>
        </p:nvSpPr>
        <p:spPr/>
        <p:txBody>
          <a:bodyPr/>
          <a:lstStyle/>
          <a:p>
            <a:r>
              <a:rPr lang="en-US">
                <a:cs typeface="Calibri Light"/>
              </a:rPr>
              <a:t>Valuation: Comp (EV/EBITDA)</a:t>
            </a:r>
            <a:endParaRPr lang="en-US"/>
          </a:p>
        </p:txBody>
      </p:sp>
      <p:sp>
        <p:nvSpPr>
          <p:cNvPr id="3" name="Content Placeholder 2">
            <a:extLst>
              <a:ext uri="{FF2B5EF4-FFF2-40B4-BE49-F238E27FC236}">
                <a16:creationId xmlns:a16="http://schemas.microsoft.com/office/drawing/2014/main" id="{44BF225C-6FD5-4F1B-8FFE-C8B459DD12A6}"/>
              </a:ext>
            </a:extLst>
          </p:cNvPr>
          <p:cNvSpPr>
            <a:spLocks noGrp="1"/>
          </p:cNvSpPr>
          <p:nvPr>
            <p:ph idx="1"/>
          </p:nvPr>
        </p:nvSpPr>
        <p:spPr>
          <a:xfrm>
            <a:off x="6971714" y="1690688"/>
            <a:ext cx="4015154" cy="2909447"/>
          </a:xfrm>
          <a:ln>
            <a:solidFill>
              <a:schemeClr val="accent1"/>
            </a:solidFill>
          </a:ln>
        </p:spPr>
        <p:txBody>
          <a:bodyPr vert="horz" lIns="91440" tIns="45720" rIns="91440" bIns="45720" rtlCol="0" anchor="t">
            <a:normAutofit fontScale="77500" lnSpcReduction="20000"/>
          </a:bodyPr>
          <a:lstStyle/>
          <a:p>
            <a:r>
              <a:rPr lang="en-US">
                <a:cs typeface="Calibri"/>
              </a:rPr>
              <a:t>EV: 65.06</a:t>
            </a:r>
          </a:p>
          <a:p>
            <a:r>
              <a:rPr lang="en-US">
                <a:cs typeface="Calibri"/>
              </a:rPr>
              <a:t>EBITDA: 2.1</a:t>
            </a:r>
          </a:p>
          <a:p>
            <a:r>
              <a:rPr lang="en-US">
                <a:cs typeface="Calibri"/>
              </a:rPr>
              <a:t>EV/EBITDA: 30.98</a:t>
            </a:r>
          </a:p>
          <a:p>
            <a:r>
              <a:rPr lang="en-US">
                <a:cs typeface="Calibri"/>
              </a:rPr>
              <a:t>Industry EBITDA: 34.06</a:t>
            </a:r>
          </a:p>
          <a:p>
            <a:r>
              <a:rPr lang="en-US">
                <a:cs typeface="Calibri"/>
              </a:rPr>
              <a:t>Implied EBITDA: 71.517</a:t>
            </a:r>
          </a:p>
          <a:p>
            <a:r>
              <a:rPr lang="en-US">
                <a:cs typeface="Calibri"/>
              </a:rPr>
              <a:t>Equity Value: 67.91</a:t>
            </a:r>
          </a:p>
          <a:p>
            <a:r>
              <a:rPr lang="en-US">
                <a:cs typeface="Calibri"/>
              </a:rPr>
              <a:t>Value Per Share: $88.08</a:t>
            </a:r>
          </a:p>
          <a:p>
            <a:r>
              <a:rPr lang="en-US">
                <a:cs typeface="Calibri"/>
              </a:rPr>
              <a:t>Overvalued 4.55%</a:t>
            </a:r>
          </a:p>
          <a:p>
            <a:pPr marL="0" indent="0">
              <a:buNone/>
            </a:pPr>
            <a:endParaRPr lang="en-US"/>
          </a:p>
        </p:txBody>
      </p:sp>
      <p:sp>
        <p:nvSpPr>
          <p:cNvPr id="5" name="TextBox 4">
            <a:extLst>
              <a:ext uri="{FF2B5EF4-FFF2-40B4-BE49-F238E27FC236}">
                <a16:creationId xmlns:a16="http://schemas.microsoft.com/office/drawing/2014/main" id="{7B513326-BF77-4B21-96D3-CF9AB545427A}"/>
              </a:ext>
            </a:extLst>
          </p:cNvPr>
          <p:cNvSpPr txBox="1"/>
          <p:nvPr/>
        </p:nvSpPr>
        <p:spPr>
          <a:xfrm>
            <a:off x="838200" y="1929693"/>
            <a:ext cx="5766581" cy="2431435"/>
          </a:xfrm>
          <a:prstGeom prst="rect">
            <a:avLst/>
          </a:prstGeom>
          <a:noFill/>
          <a:ln>
            <a:solidFill>
              <a:schemeClr val="accent1"/>
            </a:solidFill>
          </a:ln>
        </p:spPr>
        <p:txBody>
          <a:bodyPr wrap="square" rtlCol="0">
            <a:spAutoFit/>
          </a:bodyPr>
          <a:lstStyle/>
          <a:p>
            <a:r>
              <a:rPr lang="en-US" sz="3200"/>
              <a:t>Rejected</a:t>
            </a:r>
          </a:p>
          <a:p>
            <a:endParaRPr lang="en-US" sz="2400"/>
          </a:p>
          <a:p>
            <a:pPr marL="285750" indent="-285750">
              <a:buFont typeface="Arial" panose="020B0604020202020204" pitchFamily="34" charset="0"/>
              <a:buChar char="•"/>
            </a:pPr>
            <a:r>
              <a:rPr lang="en-US" sz="2400"/>
              <a:t>Market is comprised of firms of disproportionate size.</a:t>
            </a:r>
          </a:p>
          <a:p>
            <a:pPr marL="285750" indent="-285750">
              <a:buFont typeface="Arial" panose="020B0604020202020204" pitchFamily="34" charset="0"/>
              <a:buChar char="•"/>
            </a:pPr>
            <a:r>
              <a:rPr lang="en-US" sz="2400"/>
              <a:t>EV/EBITDA has great variation across comps.</a:t>
            </a:r>
          </a:p>
        </p:txBody>
      </p:sp>
      <p:pic>
        <p:nvPicPr>
          <p:cNvPr id="9" name="Picture 8">
            <a:extLst>
              <a:ext uri="{FF2B5EF4-FFF2-40B4-BE49-F238E27FC236}">
                <a16:creationId xmlns:a16="http://schemas.microsoft.com/office/drawing/2014/main" id="{103BD5E4-D38F-4416-BD72-0EF25F477D6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838200" y="5171472"/>
            <a:ext cx="10383786" cy="754226"/>
          </a:xfrm>
          <a:prstGeom prst="rect">
            <a:avLst/>
          </a:prstGeom>
        </p:spPr>
      </p:pic>
    </p:spTree>
    <p:extLst>
      <p:ext uri="{BB962C8B-B14F-4D97-AF65-F5344CB8AC3E}">
        <p14:creationId xmlns:p14="http://schemas.microsoft.com/office/powerpoint/2010/main" val="1895908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BE6C7-E0B9-4927-8CE1-B54EA6BE1A05}"/>
              </a:ext>
            </a:extLst>
          </p:cNvPr>
          <p:cNvSpPr>
            <a:spLocks noGrp="1"/>
          </p:cNvSpPr>
          <p:nvPr>
            <p:ph type="title"/>
          </p:nvPr>
        </p:nvSpPr>
        <p:spPr/>
        <p:txBody>
          <a:bodyPr/>
          <a:lstStyle/>
          <a:p>
            <a:r>
              <a:rPr lang="en-US">
                <a:cs typeface="Calibri Light"/>
              </a:rPr>
              <a:t>Valuation DCF</a:t>
            </a:r>
            <a:endParaRPr lang="en-US"/>
          </a:p>
        </p:txBody>
      </p:sp>
      <p:pic>
        <p:nvPicPr>
          <p:cNvPr id="5" name="Content Placeholder 4">
            <a:extLst>
              <a:ext uri="{FF2B5EF4-FFF2-40B4-BE49-F238E27FC236}">
                <a16:creationId xmlns:a16="http://schemas.microsoft.com/office/drawing/2014/main" id="{D83F8A0E-2E89-4107-9735-6C72F6B8855A}"/>
              </a:ext>
            </a:extLst>
          </p:cNvPr>
          <p:cNvPicPr>
            <a:picLocks noGrp="1" noChangeAspect="1"/>
          </p:cNvPicPr>
          <p:nvPr>
            <p:ph idx="1"/>
          </p:nvPr>
        </p:nvPicPr>
        <p:blipFill rotWithShape="1">
          <a:blip r:embed="rId2" cstate="email">
            <a:extLst>
              <a:ext uri="{28A0092B-C50C-407E-A947-70E740481C1C}">
                <a14:useLocalDpi xmlns:a14="http://schemas.microsoft.com/office/drawing/2010/main"/>
              </a:ext>
            </a:extLst>
          </a:blip>
          <a:srcRect/>
          <a:stretch/>
        </p:blipFill>
        <p:spPr>
          <a:xfrm>
            <a:off x="3258164" y="3985209"/>
            <a:ext cx="8582335" cy="2164868"/>
          </a:xfrm>
          <a:prstGeom prst="rect">
            <a:avLst/>
          </a:prstGeom>
        </p:spPr>
      </p:pic>
      <p:pic>
        <p:nvPicPr>
          <p:cNvPr id="4" name="Picture 3">
            <a:extLst>
              <a:ext uri="{FF2B5EF4-FFF2-40B4-BE49-F238E27FC236}">
                <a16:creationId xmlns:a16="http://schemas.microsoft.com/office/drawing/2014/main" id="{8320839A-4E1E-4C31-B452-060C014A5C20}"/>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258164" y="1312606"/>
            <a:ext cx="8477866" cy="2551872"/>
          </a:xfrm>
          <a:prstGeom prst="rect">
            <a:avLst/>
          </a:prstGeom>
        </p:spPr>
      </p:pic>
      <p:sp>
        <p:nvSpPr>
          <p:cNvPr id="6" name="TextBox 5">
            <a:extLst>
              <a:ext uri="{FF2B5EF4-FFF2-40B4-BE49-F238E27FC236}">
                <a16:creationId xmlns:a16="http://schemas.microsoft.com/office/drawing/2014/main" id="{AF48DD60-B893-4A49-934C-6477EB04874D}"/>
              </a:ext>
            </a:extLst>
          </p:cNvPr>
          <p:cNvSpPr txBox="1"/>
          <p:nvPr/>
        </p:nvSpPr>
        <p:spPr>
          <a:xfrm>
            <a:off x="455970" y="2837588"/>
            <a:ext cx="2641190" cy="3693319"/>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en-US"/>
              <a:t>WACC: 5.59%</a:t>
            </a:r>
          </a:p>
          <a:p>
            <a:pPr marL="742950" lvl="1" indent="-285750">
              <a:buFont typeface="Arial" panose="020B0604020202020204" pitchFamily="34" charset="0"/>
              <a:buChar char="•"/>
            </a:pPr>
            <a:r>
              <a:rPr lang="en-US"/>
              <a:t>COD: 2.41%</a:t>
            </a:r>
          </a:p>
          <a:p>
            <a:pPr marL="742950" lvl="1" indent="-285750">
              <a:buFont typeface="Arial" panose="020B0604020202020204" pitchFamily="34" charset="0"/>
              <a:buChar char="•"/>
            </a:pPr>
            <a:r>
              <a:rPr lang="en-US"/>
              <a:t>COE: 6.36%</a:t>
            </a:r>
          </a:p>
          <a:p>
            <a:pPr marL="742950" lvl="1" indent="-285750">
              <a:buFont typeface="Arial" panose="020B0604020202020204" pitchFamily="34" charset="0"/>
              <a:buChar char="•"/>
            </a:pPr>
            <a:r>
              <a:rPr lang="en-US"/>
              <a:t>Beta: 0.86</a:t>
            </a:r>
          </a:p>
          <a:p>
            <a:pPr marL="742950" lvl="1" indent="-285750">
              <a:buFont typeface="Arial" panose="020B0604020202020204" pitchFamily="34" charset="0"/>
              <a:buChar char="•"/>
            </a:pPr>
            <a:r>
              <a:rPr lang="en-US"/>
              <a:t>RFR: 1.74%</a:t>
            </a:r>
          </a:p>
          <a:p>
            <a:pPr marL="742950" lvl="1" indent="-285750">
              <a:buFont typeface="Arial" panose="020B0604020202020204" pitchFamily="34" charset="0"/>
              <a:buChar char="•"/>
            </a:pPr>
            <a:r>
              <a:rPr lang="en-US"/>
              <a:t>MRP: 5.36%</a:t>
            </a:r>
          </a:p>
          <a:p>
            <a:pPr marL="285750" indent="-285750">
              <a:buFont typeface="Arial" panose="020B0604020202020204" pitchFamily="34" charset="0"/>
              <a:buChar char="•"/>
            </a:pPr>
            <a:r>
              <a:rPr lang="en-US"/>
              <a:t>LT Growth Rate: 2%</a:t>
            </a:r>
          </a:p>
          <a:p>
            <a:pPr marL="742950" lvl="1" indent="-285750">
              <a:buFont typeface="Arial" panose="020B0604020202020204" pitchFamily="34" charset="0"/>
              <a:buChar char="•"/>
            </a:pPr>
            <a:r>
              <a:rPr lang="en-US"/>
              <a:t>IBIS world projects 7.1% industry growth</a:t>
            </a:r>
          </a:p>
          <a:p>
            <a:pPr marL="742950" lvl="1" indent="-285750">
              <a:buFont typeface="Arial" panose="020B0604020202020204" pitchFamily="34" charset="0"/>
              <a:buChar char="•"/>
            </a:pPr>
            <a:r>
              <a:rPr lang="en-US"/>
              <a:t>Market is predicting roughly 0.65% growth </a:t>
            </a:r>
          </a:p>
        </p:txBody>
      </p:sp>
      <p:sp>
        <p:nvSpPr>
          <p:cNvPr id="7" name="TextBox 6">
            <a:extLst>
              <a:ext uri="{FF2B5EF4-FFF2-40B4-BE49-F238E27FC236}">
                <a16:creationId xmlns:a16="http://schemas.microsoft.com/office/drawing/2014/main" id="{DF887302-5B3A-4D4B-AB2F-A1DC07C5F324}"/>
              </a:ext>
            </a:extLst>
          </p:cNvPr>
          <p:cNvSpPr txBox="1"/>
          <p:nvPr/>
        </p:nvSpPr>
        <p:spPr>
          <a:xfrm>
            <a:off x="455970" y="1781335"/>
            <a:ext cx="2641190" cy="707886"/>
          </a:xfrm>
          <a:prstGeom prst="rect">
            <a:avLst/>
          </a:prstGeom>
          <a:noFill/>
          <a:ln>
            <a:solidFill>
              <a:schemeClr val="accent1"/>
            </a:solidFill>
          </a:ln>
        </p:spPr>
        <p:txBody>
          <a:bodyPr wrap="square" rtlCol="0">
            <a:spAutoFit/>
          </a:bodyPr>
          <a:lstStyle/>
          <a:p>
            <a:r>
              <a:rPr lang="en-US" sz="2000" b="1"/>
              <a:t>Implied Value: $122.70</a:t>
            </a:r>
          </a:p>
          <a:p>
            <a:r>
              <a:rPr lang="en-US" sz="2000" b="1"/>
              <a:t>32.97% Undervalued</a:t>
            </a:r>
          </a:p>
        </p:txBody>
      </p:sp>
    </p:spTree>
    <p:extLst>
      <p:ext uri="{BB962C8B-B14F-4D97-AF65-F5344CB8AC3E}">
        <p14:creationId xmlns:p14="http://schemas.microsoft.com/office/powerpoint/2010/main" val="6000913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310009B7B2C4A4B91EE6F322995B366" ma:contentTypeVersion="1" ma:contentTypeDescription="Create a new document." ma:contentTypeScope="" ma:versionID="a87d614bd22f5d87b5649e8aced96bc5">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B1DEE7-3463-41CA-89C4-9CCFF8D9E497}">
  <ds:schemaRefs>
    <ds:schemaRef ds:uri="http://schemas.microsoft.com/sharepoint/v3/contenttype/forms"/>
  </ds:schemaRefs>
</ds:datastoreItem>
</file>

<file path=customXml/itemProps2.xml><?xml version="1.0" encoding="utf-8"?>
<ds:datastoreItem xmlns:ds="http://schemas.openxmlformats.org/officeDocument/2006/customXml" ds:itemID="{D427A7A0-1573-4208-AB2C-EBD2759FCEB3}">
  <ds:schemaRefs>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049F014C-4617-422D-9DE6-D629612BF3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506</Words>
  <Application>Microsoft Macintosh PowerPoint</Application>
  <PresentationFormat>Widescreen</PresentationFormat>
  <Paragraphs>80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Tw Cen MT</vt:lpstr>
      <vt:lpstr>office theme</vt:lpstr>
      <vt:lpstr>Activision Blizzard Inc.</vt:lpstr>
      <vt:lpstr>Agenda</vt:lpstr>
      <vt:lpstr>Proposal</vt:lpstr>
      <vt:lpstr>Company Overview</vt:lpstr>
      <vt:lpstr>Popular Products</vt:lpstr>
      <vt:lpstr>Industry Overview</vt:lpstr>
      <vt:lpstr>Ratios</vt:lpstr>
      <vt:lpstr>Valuation: Comp (EV/EBITDA)</vt:lpstr>
      <vt:lpstr>Valuation DCF</vt:lpstr>
      <vt:lpstr>Risks</vt:lpstr>
      <vt:lpstr>Recommendation </vt:lpstr>
      <vt:lpstr>Exit Strategy </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Wegener, Pamela Ann</cp:lastModifiedBy>
  <cp:revision>2</cp:revision>
  <dcterms:created xsi:type="dcterms:W3CDTF">2021-03-11T22:15:26Z</dcterms:created>
  <dcterms:modified xsi:type="dcterms:W3CDTF">2022-06-07T12:42:22Z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0x0101000310009B7B2C4A4B91EE6F322995B366</vt:lpwstr>
  </property>
</Properties>
</file>