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46"/>
    <p:restoredTop sz="86429"/>
  </p:normalViewPr>
  <p:slideViewPr>
    <p:cSldViewPr snapToGrid="0" snapToObjects="1" showGuides="1">
      <p:cViewPr varScale="1">
        <p:scale>
          <a:sx n="72" d="100"/>
          <a:sy n="72" d="100"/>
        </p:scale>
        <p:origin x="208" y="888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1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73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89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91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86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5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5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7106356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97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0081"/>
            <a:ext cx="8229600" cy="1143000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7703"/>
            <a:ext cx="8229600" cy="3649062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87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26177"/>
            <a:ext cx="8229599" cy="1143000"/>
          </a:xfrm>
        </p:spPr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7704"/>
            <a:ext cx="8229600" cy="362918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86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10822"/>
            <a:ext cx="8229600" cy="583635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63189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0081"/>
            <a:ext cx="8229600" cy="1143000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15643"/>
            <a:ext cx="4038600" cy="362106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15643"/>
            <a:ext cx="4038600" cy="362106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44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0081"/>
            <a:ext cx="8229600" cy="1143000"/>
          </a:xfrm>
        </p:spPr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0800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90319"/>
            <a:ext cx="4040188" cy="3016568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10800"/>
            <a:ext cx="4041775" cy="639762"/>
          </a:xfrm>
        </p:spPr>
        <p:txBody>
          <a:bodyPr anchor="b"/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90318"/>
            <a:ext cx="4041775" cy="3016569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1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3BC9D6-DE1E-2496-EBB3-24133773A5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dirty="0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689195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F209-1CB3-7D53-9DD8-7F78DA234E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268137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7631-B32C-5ABB-F12A-0BBEEA76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C81E8-B4DE-56C1-AB0A-65568417F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71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1ED2-5256-46D9-573C-5CCBF1636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rgbClr val="FFC92D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A7914-3481-F235-8228-C97E5EB3E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51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B174E-E53E-58F6-C3EB-13DD6CBA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559864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06A30-DBC2-3FF2-D481-BFE50E982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79954-C014-3B94-DA28-378F00FE55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2508D-6E30-CB3F-97A8-90E83981BE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22DE-4BCF-0B04-9928-EAE4EA8B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E86B9-DFFF-7090-6EA1-756322B888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C8A0F-38EC-F481-08F2-6B148E143B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C6E3DE-273B-4F07-9C6D-52C1EA1B6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E657E-1853-DD82-C77F-45DC9EFDDD2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85886"/>
      </p:ext>
    </p:extLst>
  </p:cSld>
  <p:clrMapOvr>
    <a:masterClrMapping/>
  </p:clrMapOvr>
</p:sld>
</file>

<file path=ppt/theme/theme1.xml><?xml version="1.0" encoding="utf-8"?>
<a:theme xmlns:a="http://schemas.openxmlformats.org/drawingml/2006/main" name="CM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Med" id="{0B0840EA-9932-334F-86B8-D696DCE03875}" vid="{75D28B0E-7063-E646-9DBE-17380097DF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CMed</Template>
  <TotalTime>1577</TotalTime>
  <Words>28</Words>
  <Application>Microsoft Macintosh PowerPoint</Application>
  <PresentationFormat>On-screen Show (4:3)</PresentationFormat>
  <Paragraphs>14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CMed</vt:lpstr>
      <vt:lpstr>Title Slide 1</vt:lpstr>
      <vt:lpstr>Title Slide 2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31</cp:revision>
  <dcterms:created xsi:type="dcterms:W3CDTF">2018-09-17T15:28:12Z</dcterms:created>
  <dcterms:modified xsi:type="dcterms:W3CDTF">2026-06-04T15:05:06Z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