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13"/>
  </p:notesMasterIdLst>
  <p:handoutMasterIdLst>
    <p:handoutMasterId r:id="rId14"/>
  </p:handoutMasterIdLst>
  <p:sldIdLst>
    <p:sldId id="264" r:id="rId5"/>
    <p:sldId id="257" r:id="rId6"/>
    <p:sldId id="258" r:id="rId7"/>
    <p:sldId id="259" r:id="rId8"/>
    <p:sldId id="262" r:id="rId9"/>
    <p:sldId id="263" r:id="rId10"/>
    <p:sldId id="260" r:id="rId11"/>
    <p:sldId id="261" r:id="rId1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Fall, Trisha Ann" initials="TF" lastIdx="1" clrIdx="0">
    <p:extLst>
      <p:ext uri="{19B8F6BF-5375-455C-9EA6-DF929625EA0E}">
        <p15:presenceInfo xmlns:p15="http://schemas.microsoft.com/office/powerpoint/2012/main" userId="S::green1ta@cmich.edu::03cc3bc3-8cd0-4c77-b5a2-af9b77888bb7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92D"/>
    <a:srgbClr val="6A003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MasterView">
  <p:normalViewPr>
    <p:restoredLeft sz="31348"/>
    <p:restoredTop sz="86438"/>
  </p:normalViewPr>
  <p:slideViewPr>
    <p:cSldViewPr snapToGrid="0" snapToObjects="1" showGuides="1">
      <p:cViewPr varScale="1">
        <p:scale>
          <a:sx n="128" d="100"/>
          <a:sy n="128" d="100"/>
        </p:scale>
        <p:origin x="696" y="176"/>
      </p:cViewPr>
      <p:guideLst>
        <p:guide orient="horz" pos="22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 snapToGrid="0" snapToObjects="1">
      <p:cViewPr varScale="1">
        <p:scale>
          <a:sx n="169" d="100"/>
          <a:sy n="169" d="100"/>
        </p:scale>
        <p:origin x="6552" y="20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notesMaster" Target="notesMasters/notesMaster1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commentAuthors" Target="commentAuthors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1958E2F-FA41-92B2-6526-24C8102F317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3C84163-5F57-C15D-5DB8-B8BE9A7B58A6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74D3C6-2824-CC47-A621-5FACC88C2DAB}" type="datetimeFigureOut">
              <a:rPr lang="en-US" smtClean="0"/>
              <a:t>6/3/26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9ACD823-EE88-30D2-A7C9-A507451889CE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C755AFA-A8E2-D1CF-0522-10AE920FC0A1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3EE44A1-9081-D44E-A7AB-BBEC417408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099332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34E029D-4975-9049-A4B2-065531108780}" type="datetimeFigureOut">
              <a:rPr lang="en-US" smtClean="0"/>
              <a:t>6/3/26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0E3E56B-C3C4-8E4F-B314-D5C81CC34E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40785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E3E56B-C3C4-8E4F-B314-D5C81CC34EEF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463320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E3E56B-C3C4-8E4F-B314-D5C81CC34EEF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071492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E3E56B-C3C4-8E4F-B314-D5C81CC34EEF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317986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E3E56B-C3C4-8E4F-B314-D5C81CC34EEF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358507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E3E56B-C3C4-8E4F-B314-D5C81CC34EEF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220986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E3E56B-C3C4-8E4F-B314-D5C81CC34EEF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117816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E3E56B-C3C4-8E4F-B314-D5C81CC34EEF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110467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E3E56B-C3C4-8E4F-B314-D5C81CC34EEF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70869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5172927"/>
            <a:ext cx="6852356" cy="1685073"/>
          </a:xfrm>
        </p:spPr>
        <p:txBody>
          <a:bodyPr/>
          <a:lstStyle>
            <a:lvl1pPr>
              <a:defRPr>
                <a:solidFill>
                  <a:srgbClr val="FFFFFF"/>
                </a:solidFill>
                <a:latin typeface="Franklin Gothic Demi Cond" panose="020B07060304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6652283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2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5172927"/>
            <a:ext cx="6846711" cy="1685073"/>
          </a:xfrm>
        </p:spPr>
        <p:txBody>
          <a:bodyPr/>
          <a:lstStyle>
            <a:lvl1pPr>
              <a:defRPr>
                <a:solidFill>
                  <a:srgbClr val="FFFFFF"/>
                </a:solidFill>
                <a:latin typeface="Franklin Gothic Demi Cond" panose="020B07060304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5975387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3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5172927"/>
            <a:ext cx="6846711" cy="1685073"/>
          </a:xfrm>
        </p:spPr>
        <p:txBody>
          <a:bodyPr/>
          <a:lstStyle>
            <a:lvl1pPr>
              <a:defRPr>
                <a:solidFill>
                  <a:srgbClr val="FFFFFF"/>
                </a:solidFill>
                <a:latin typeface="Franklin Gothic Demi Cond" panose="020B07060304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982DD6C9-4780-4134-B4C8-4F7B50FBF3E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355600"/>
            <a:ext cx="9144000" cy="4818063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08198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Slide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6A0032"/>
                </a:solidFill>
                <a:latin typeface="Franklin Gothic Demi Cond" panose="020B07060304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4241799"/>
          </a:xfrm>
        </p:spPr>
        <p:txBody>
          <a:bodyPr/>
          <a:lstStyle>
            <a:lvl1pPr>
              <a:defRPr>
                <a:latin typeface="Franklin Gothic Book" panose="020B0503020102020204" pitchFamily="34" charset="0"/>
              </a:defRPr>
            </a:lvl1pPr>
            <a:lvl2pPr>
              <a:defRPr>
                <a:latin typeface="Franklin Gothic Book" panose="020B0503020102020204" pitchFamily="34" charset="0"/>
              </a:defRPr>
            </a:lvl2pPr>
            <a:lvl3pPr>
              <a:defRPr>
                <a:latin typeface="Franklin Gothic Book" panose="020B0503020102020204" pitchFamily="34" charset="0"/>
              </a:defRPr>
            </a:lvl3pPr>
            <a:lvl4pPr>
              <a:defRPr>
                <a:latin typeface="Franklin Gothic Book" panose="020B0503020102020204" pitchFamily="34" charset="0"/>
              </a:defRPr>
            </a:lvl4pPr>
            <a:lvl5pPr>
              <a:defRPr>
                <a:latin typeface="Franklin Gothic Book" panose="020B0503020102020204" pitchFamily="34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185950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 Slide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rgbClr val="FFC92D"/>
                </a:solidFill>
                <a:latin typeface="Franklin Gothic Demi Cond" panose="020B0706030402020204" pitchFamily="34" charset="0"/>
              </a:defRPr>
            </a:lvl1pPr>
          </a:lstStyle>
          <a:p>
            <a:r>
              <a:rPr lang="en-US" dirty="0"/>
              <a:t>Click to add section title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4241799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Franklin Gothic Book" panose="020B0503020102020204" pitchFamily="34" charset="0"/>
              </a:defRPr>
            </a:lvl1pPr>
            <a:lvl2pPr>
              <a:defRPr>
                <a:solidFill>
                  <a:schemeClr val="bg1"/>
                </a:solidFill>
                <a:latin typeface="Franklin Gothic Book" panose="020B0503020102020204" pitchFamily="34" charset="0"/>
              </a:defRPr>
            </a:lvl2pPr>
            <a:lvl3pPr>
              <a:defRPr>
                <a:solidFill>
                  <a:schemeClr val="bg1"/>
                </a:solidFill>
                <a:latin typeface="Franklin Gothic Book" panose="020B0503020102020204" pitchFamily="34" charset="0"/>
              </a:defRPr>
            </a:lvl3pPr>
            <a:lvl4pPr>
              <a:defRPr>
                <a:solidFill>
                  <a:schemeClr val="bg1"/>
                </a:solidFill>
                <a:latin typeface="Franklin Gothic Book" panose="020B0503020102020204" pitchFamily="34" charset="0"/>
              </a:defRPr>
            </a:lvl4pPr>
            <a:lvl5pPr>
              <a:defRPr>
                <a:solidFill>
                  <a:schemeClr val="bg1"/>
                </a:solidFill>
                <a:latin typeface="Franklin Gothic Book" panose="020B0503020102020204" pitchFamily="34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454883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 Slide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0"/>
            <a:ext cx="8229600" cy="5836356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Franklin Gothic Demi Cond" panose="020B0706030402020204" pitchFamily="34" charset="0"/>
              </a:defRPr>
            </a:lvl1pPr>
          </a:lstStyle>
          <a:p>
            <a:r>
              <a:rPr lang="en-US" dirty="0"/>
              <a:t>Click to add section title</a:t>
            </a:r>
          </a:p>
        </p:txBody>
      </p:sp>
    </p:spTree>
    <p:extLst>
      <p:ext uri="{BB962C8B-B14F-4D97-AF65-F5344CB8AC3E}">
        <p14:creationId xmlns:p14="http://schemas.microsoft.com/office/powerpoint/2010/main" val="40289549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 and Content Slide 2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6A0032"/>
                </a:solidFill>
                <a:latin typeface="Franklin Gothic Demi Cond" panose="020B07060304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248509"/>
          </a:xfrm>
        </p:spPr>
        <p:txBody>
          <a:bodyPr/>
          <a:lstStyle>
            <a:lvl1pPr>
              <a:defRPr sz="2800">
                <a:latin typeface="Franklin Gothic Book" panose="020B0503020102020204" pitchFamily="34" charset="0"/>
              </a:defRPr>
            </a:lvl1pPr>
            <a:lvl2pPr>
              <a:defRPr sz="2400">
                <a:latin typeface="Franklin Gothic Book" panose="020B0503020102020204" pitchFamily="34" charset="0"/>
              </a:defRPr>
            </a:lvl2pPr>
            <a:lvl3pPr>
              <a:defRPr sz="2000">
                <a:latin typeface="Franklin Gothic Book" panose="020B0503020102020204" pitchFamily="34" charset="0"/>
              </a:defRPr>
            </a:lvl3pPr>
            <a:lvl4pPr>
              <a:defRPr sz="1800">
                <a:latin typeface="Franklin Gothic Book" panose="020B0503020102020204" pitchFamily="34" charset="0"/>
              </a:defRPr>
            </a:lvl4pPr>
            <a:lvl5pPr>
              <a:defRPr sz="1800">
                <a:latin typeface="Franklin Gothic Book" panose="020B0503020102020204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248509"/>
          </a:xfrm>
        </p:spPr>
        <p:txBody>
          <a:bodyPr/>
          <a:lstStyle>
            <a:lvl1pPr>
              <a:defRPr sz="2800">
                <a:latin typeface="Franklin Gothic Book" panose="020B0503020102020204" pitchFamily="34" charset="0"/>
              </a:defRPr>
            </a:lvl1pPr>
            <a:lvl2pPr>
              <a:defRPr sz="2400">
                <a:latin typeface="Franklin Gothic Book" panose="020B0503020102020204" pitchFamily="34" charset="0"/>
              </a:defRPr>
            </a:lvl2pPr>
            <a:lvl3pPr>
              <a:defRPr sz="2000">
                <a:latin typeface="Franklin Gothic Book" panose="020B0503020102020204" pitchFamily="34" charset="0"/>
              </a:defRPr>
            </a:lvl3pPr>
            <a:lvl4pPr>
              <a:defRPr sz="1800">
                <a:latin typeface="Franklin Gothic Book" panose="020B0503020102020204" pitchFamily="34" charset="0"/>
              </a:defRPr>
            </a:lvl4pPr>
            <a:lvl5pPr>
              <a:defRPr sz="1800">
                <a:latin typeface="Franklin Gothic Book" panose="020B0503020102020204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448652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Title and Content Slide 3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6A0032"/>
                </a:solidFill>
                <a:latin typeface="Franklin Gothic Demi Cond" panose="020B07060304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>
            <a:normAutofit/>
          </a:bodyPr>
          <a:lstStyle>
            <a:lvl1pPr marL="0" indent="0">
              <a:buNone/>
              <a:defRPr sz="2700" b="1">
                <a:solidFill>
                  <a:srgbClr val="6A0032"/>
                </a:solidFill>
                <a:latin typeface="Franklin Gothic Book" panose="020B05030201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682461"/>
          </a:xfrm>
        </p:spPr>
        <p:txBody>
          <a:bodyPr/>
          <a:lstStyle>
            <a:lvl1pPr>
              <a:defRPr sz="2400">
                <a:latin typeface="Franklin Gothic Book" panose="020B0503020102020204" pitchFamily="34" charset="0"/>
              </a:defRPr>
            </a:lvl1pPr>
            <a:lvl2pPr>
              <a:defRPr sz="2000">
                <a:latin typeface="Franklin Gothic Book" panose="020B0503020102020204" pitchFamily="34" charset="0"/>
              </a:defRPr>
            </a:lvl2pPr>
            <a:lvl3pPr>
              <a:defRPr sz="1800">
                <a:latin typeface="Franklin Gothic Book" panose="020B0503020102020204" pitchFamily="34" charset="0"/>
              </a:defRPr>
            </a:lvl3pPr>
            <a:lvl4pPr>
              <a:defRPr sz="1600">
                <a:latin typeface="Franklin Gothic Book" panose="020B0503020102020204" pitchFamily="34" charset="0"/>
              </a:defRPr>
            </a:lvl4pPr>
            <a:lvl5pPr>
              <a:defRPr sz="1600">
                <a:latin typeface="Franklin Gothic Book" panose="020B0503020102020204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>
            <a:normAutofit/>
          </a:bodyPr>
          <a:lstStyle>
            <a:lvl1pPr marL="0" indent="0">
              <a:buNone/>
              <a:defRPr sz="2700" b="1">
                <a:solidFill>
                  <a:srgbClr val="6A0032"/>
                </a:solidFill>
                <a:latin typeface="Franklin Gothic Book" panose="020B05030201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682461"/>
          </a:xfrm>
        </p:spPr>
        <p:txBody>
          <a:bodyPr/>
          <a:lstStyle>
            <a:lvl1pPr>
              <a:defRPr sz="2400">
                <a:latin typeface="Franklin Gothic Book" panose="020B0503020102020204" pitchFamily="34" charset="0"/>
              </a:defRPr>
            </a:lvl1pPr>
            <a:lvl2pPr>
              <a:defRPr sz="2000">
                <a:latin typeface="Franklin Gothic Book" panose="020B0503020102020204" pitchFamily="34" charset="0"/>
              </a:defRPr>
            </a:lvl2pPr>
            <a:lvl3pPr>
              <a:defRPr sz="1800">
                <a:latin typeface="Franklin Gothic Book" panose="020B0503020102020204" pitchFamily="34" charset="0"/>
              </a:defRPr>
            </a:lvl3pPr>
            <a:lvl4pPr>
              <a:defRPr sz="1600">
                <a:latin typeface="Franklin Gothic Book" panose="020B0503020102020204" pitchFamily="34" charset="0"/>
              </a:defRPr>
            </a:lvl4pPr>
            <a:lvl5pPr>
              <a:defRPr sz="1600">
                <a:latin typeface="Franklin Gothic Book" panose="020B0503020102020204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808729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FF1AA2-E424-AF48-BE0B-AA2CA13DBDC8}" type="datetimeFigureOut">
              <a:rPr lang="en-US" smtClean="0"/>
              <a:t>6/3/26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D96C1F-A62A-E649-96ED-1A90FB2BF9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84268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7" r:id="rId2"/>
    <p:sldLayoutId id="2147483666" r:id="rId3"/>
    <p:sldLayoutId id="2147483650" r:id="rId4"/>
    <p:sldLayoutId id="2147483668" r:id="rId5"/>
    <p:sldLayoutId id="2147483669" r:id="rId6"/>
    <p:sldLayoutId id="2147483652" r:id="rId7"/>
    <p:sldLayoutId id="2147483653" r:id="rId8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F5FDBE-1DFD-FFC4-B182-670494DAEF3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400" kern="1200" dirty="0">
                <a:solidFill>
                  <a:srgbClr val="FFFFFF"/>
                </a:solidFill>
                <a:effectLst/>
                <a:latin typeface="Franklin Gothic Demi Cond" panose="020B0706030402020204" pitchFamily="34" charset="0"/>
                <a:ea typeface="+mj-ea"/>
                <a:cs typeface="+mj-cs"/>
              </a:rPr>
              <a:t>Title Slide 1</a:t>
            </a:r>
          </a:p>
        </p:txBody>
      </p:sp>
    </p:spTree>
    <p:extLst>
      <p:ext uri="{BB962C8B-B14F-4D97-AF65-F5344CB8AC3E}">
        <p14:creationId xmlns:p14="http://schemas.microsoft.com/office/powerpoint/2010/main" val="41184660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0F482B-16AD-F03E-295E-5A407A7C4F8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lvl="0"/>
            <a:r>
              <a:rPr lang="en-US" dirty="0"/>
              <a:t>Title Slide 2</a:t>
            </a:r>
          </a:p>
        </p:txBody>
      </p:sp>
    </p:spTree>
    <p:extLst>
      <p:ext uri="{BB962C8B-B14F-4D97-AF65-F5344CB8AC3E}">
        <p14:creationId xmlns:p14="http://schemas.microsoft.com/office/powerpoint/2010/main" val="37737252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D76A23-3DCB-E852-CA98-AB5D52FC903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400" kern="1200" dirty="0">
                <a:solidFill>
                  <a:srgbClr val="FFFFFF"/>
                </a:solidFill>
                <a:effectLst/>
                <a:latin typeface="Franklin Gothic Demi Cond" panose="020B0706030402020204" pitchFamily="34" charset="0"/>
                <a:ea typeface="+mj-ea"/>
                <a:cs typeface="+mj-cs"/>
              </a:rPr>
              <a:t>Large Photo Slide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CBFBCA1-8E93-F354-ACFD-8DF28E1F354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25741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096AC0-04F1-D9AE-A1F3-0A4E2EADC4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400" kern="1200" dirty="0">
                <a:solidFill>
                  <a:srgbClr val="6A0032"/>
                </a:solidFill>
                <a:effectLst/>
                <a:latin typeface="Franklin Gothic Demi Cond" panose="020B0706030402020204" pitchFamily="34" charset="0"/>
                <a:ea typeface="+mj-ea"/>
                <a:cs typeface="+mj-cs"/>
              </a:rPr>
              <a:t>Standard Slide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CCD729-9182-04FB-384A-929218D531C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1255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198893-C961-3F73-4C3E-2E46EBDB82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400" kern="1200" dirty="0">
                <a:solidFill>
                  <a:srgbClr val="FFC92D"/>
                </a:solidFill>
                <a:effectLst/>
                <a:latin typeface="Franklin Gothic Demi Cond" panose="020B0706030402020204" pitchFamily="34" charset="0"/>
                <a:ea typeface="+mj-ea"/>
                <a:cs typeface="+mj-cs"/>
              </a:rPr>
              <a:t>Maroon Slide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95565A-5790-F05D-054E-B23FE60D7F8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315521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F049BD-D436-DF1C-D29A-CF43A344A7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400" kern="1200" dirty="0">
                <a:solidFill>
                  <a:schemeClr val="bg1"/>
                </a:solidFill>
                <a:effectLst/>
                <a:latin typeface="Franklin Gothic Demi Cond" panose="020B0706030402020204" pitchFamily="34" charset="0"/>
                <a:ea typeface="+mj-ea"/>
                <a:cs typeface="+mj-cs"/>
              </a:rPr>
              <a:t>Section Title Slide</a:t>
            </a:r>
          </a:p>
        </p:txBody>
      </p:sp>
    </p:spTree>
    <p:extLst>
      <p:ext uri="{BB962C8B-B14F-4D97-AF65-F5344CB8AC3E}">
        <p14:creationId xmlns:p14="http://schemas.microsoft.com/office/powerpoint/2010/main" val="425522506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50694A-582A-F07E-CE72-F38880C26A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400" kern="1200" dirty="0">
                <a:solidFill>
                  <a:srgbClr val="6A0032"/>
                </a:solidFill>
                <a:effectLst/>
                <a:latin typeface="Franklin Gothic Demi Cond" panose="020B0706030402020204" pitchFamily="34" charset="0"/>
                <a:ea typeface="+mj-ea"/>
                <a:cs typeface="+mj-cs"/>
              </a:rPr>
              <a:t>Two Column Slide 1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99717F-5575-2D86-D310-05603447AD80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0F2E9A9-10E1-B0CC-E411-621188940CFC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73335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470A9F-5A1B-EEA9-C284-F64743A380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400" kern="1200" dirty="0">
                <a:solidFill>
                  <a:srgbClr val="6A0032"/>
                </a:solidFill>
                <a:effectLst/>
                <a:latin typeface="Franklin Gothic Demi Cond" panose="020B0706030402020204" pitchFamily="34" charset="0"/>
                <a:ea typeface="+mj-ea"/>
                <a:cs typeface="+mj-cs"/>
              </a:rPr>
              <a:t>Two Column Slide 2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A8E5FB7-CB2C-01BC-05DA-6792C1FD062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5F5F295-2656-B657-3726-B5457A808355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4BC40B7-6D74-91F3-EA50-C59ACCBC482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12419A6-F94D-A560-14DF-20C980E6A94E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8737555"/>
      </p:ext>
    </p:extLst>
  </p:cSld>
  <p:clrMapOvr>
    <a:masterClrMapping/>
  </p:clrMapOvr>
</p:sld>
</file>

<file path=ppt/theme/theme1.xml><?xml version="1.0" encoding="utf-8"?>
<a:theme xmlns:a="http://schemas.openxmlformats.org/drawingml/2006/main" name="CHP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PublishingExpirationDate xmlns="http://schemas.microsoft.com/sharepoint/v3" xsi:nil="true"/>
    <PublishingStartDate xmlns="http://schemas.microsoft.com/sharepoint/v3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0B070FFCC4B484B9B6D0ED0891280A3" ma:contentTypeVersion="1" ma:contentTypeDescription="Create a new document." ma:contentTypeScope="" ma:versionID="25ed3bf056561ec4485c615ed6467c1d">
  <xsd:schema xmlns:xsd="http://www.w3.org/2001/XMLSchema" xmlns:xs="http://www.w3.org/2001/XMLSchema" xmlns:p="http://schemas.microsoft.com/office/2006/metadata/properties" xmlns:ns1="http://schemas.microsoft.com/sharepoint/v3" targetNamespace="http://schemas.microsoft.com/office/2006/metadata/properties" ma:root="true" ma:fieldsID="6cb23e8d8dfbb469f2c2cb1edda5cd6f" ns1:_="">
    <xsd:import namespace="http://schemas.microsoft.com/sharepoint/v3"/>
    <xsd:element name="properties">
      <xsd:complexType>
        <xsd:sequence>
          <xsd:element name="documentManagement">
            <xsd:complexType>
              <xsd:all>
                <xsd:element ref="ns1:PublishingStartDate" minOccurs="0"/>
                <xsd:element ref="ns1:PublishingExpirationDat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PublishingStartDate" ma:index="8" nillable="true" ma:displayName="Scheduling Start Date" ma:description="Scheduling Start Date is a site column created by the Publishing feature. It is used to specify the date and time on which this page will first appear to site visitors." ma:hidden="true" ma:internalName="PublishingStartDate">
      <xsd:simpleType>
        <xsd:restriction base="dms:Unknown"/>
      </xsd:simpleType>
    </xsd:element>
    <xsd:element name="PublishingExpirationDate" ma:index="9" nillable="true" ma:displayName="Scheduling End Date" ma:description="Scheduling End Date is a site column created by the Publishing feature. It is used to specify the date and time on which this page will no longer appear to site visitors." ma:hidden="true" ma:internalName="PublishingExpirationDat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BAF36DA1-684E-4689-A42E-875734D152BE}">
  <ds:schemaRefs>
    <ds:schemaRef ds:uri="http://schemas.microsoft.com/office/2006/metadata/properties"/>
    <ds:schemaRef ds:uri="http://schemas.microsoft.com/office/infopath/2007/PartnerControls"/>
    <ds:schemaRef ds:uri="http://schemas.microsoft.com/sharepoint/v3"/>
  </ds:schemaRefs>
</ds:datastoreItem>
</file>

<file path=customXml/itemProps2.xml><?xml version="1.0" encoding="utf-8"?>
<ds:datastoreItem xmlns:ds="http://schemas.openxmlformats.org/officeDocument/2006/customXml" ds:itemID="{E1DCBA8C-2390-4ACA-8CA4-BC295A2210FF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AD36064D-D270-46D7-85C2-557339DC7F5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CBA</Template>
  <TotalTime>341</TotalTime>
  <Words>32</Words>
  <Application>Microsoft Macintosh PowerPoint</Application>
  <PresentationFormat>On-screen Show (4:3)</PresentationFormat>
  <Paragraphs>16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Arial</vt:lpstr>
      <vt:lpstr>Calibri</vt:lpstr>
      <vt:lpstr>Franklin Gothic Book</vt:lpstr>
      <vt:lpstr>Franklin Gothic Demi Cond</vt:lpstr>
      <vt:lpstr>CHP</vt:lpstr>
      <vt:lpstr>Title Slide 1</vt:lpstr>
      <vt:lpstr>Title Slide 2</vt:lpstr>
      <vt:lpstr>Large Photo Slide</vt:lpstr>
      <vt:lpstr>Standard Slide</vt:lpstr>
      <vt:lpstr>Maroon Slide </vt:lpstr>
      <vt:lpstr>Section Title Slide</vt:lpstr>
      <vt:lpstr>Two Column Slide 1</vt:lpstr>
      <vt:lpstr>Two Column Slide 2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Jones, Nathan Wheeler</dc:creator>
  <cp:lastModifiedBy>Strong, Kyle A</cp:lastModifiedBy>
  <cp:revision>29</cp:revision>
  <dcterms:created xsi:type="dcterms:W3CDTF">2018-09-17T15:28:12Z</dcterms:created>
  <dcterms:modified xsi:type="dcterms:W3CDTF">2026-06-03T13:52:32Z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0x010100B0B070FFCC4B484B9B6D0ED0891280A3</vt:lpwstr>
  </property>
</Properties>
</file>