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60" r:id="rId7"/>
    <p:sldId id="259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ll, Trisha Ann" initials="TF" lastIdx="1" clrIdx="0">
    <p:extLst>
      <p:ext uri="{19B8F6BF-5375-455C-9EA6-DF929625EA0E}">
        <p15:presenceInfo xmlns:p15="http://schemas.microsoft.com/office/powerpoint/2012/main" userId="S::green1ta@cmich.edu::03cc3bc3-8cd0-4c77-b5a2-af9b77888b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D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86438"/>
  </p:normalViewPr>
  <p:slideViewPr>
    <p:cSldViewPr snapToGrid="0" snapToObjects="1" showGuides="1">
      <p:cViewPr varScale="1">
        <p:scale>
          <a:sx n="109" d="100"/>
          <a:sy n="109" d="100"/>
        </p:scale>
        <p:origin x="1256" y="184"/>
      </p:cViewPr>
      <p:guideLst>
        <p:guide orient="horz" pos="22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9" d="100"/>
          <a:sy n="169" d="100"/>
        </p:scale>
        <p:origin x="655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958E2F-FA41-92B2-6526-24C8102F3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C84163-5F57-C15D-5DB8-B8BE9A7B58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4D3C6-2824-CC47-A621-5FACC88C2DAB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CD823-EE88-30D2-A7C9-A507451889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55AFA-A8E2-D1CF-0522-10AE920FC0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E44A1-9081-D44E-A7AB-BBEC41740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93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08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069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6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064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5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308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76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710635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710635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2895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710635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82DD6C9-4780-4134-B4C8-4F7B50FBF3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5600"/>
            <a:ext cx="9144000" cy="48180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19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D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9465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583635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519575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66" r:id="rId3"/>
    <p:sldLayoutId id="2147483650" r:id="rId4"/>
    <p:sldLayoutId id="2147483668" r:id="rId5"/>
    <p:sldLayoutId id="2147483669" r:id="rId6"/>
    <p:sldLayoutId id="2147483652" r:id="rId7"/>
    <p:sldLayoutId id="2147483653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2AEB3-203B-C638-4C48-52C26DD920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1882101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E12DB-0D69-E64F-435F-C693C2B301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1445837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A173D-1F4E-A7F5-7587-394B44F2A9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DDBFC7-E231-C5C2-F3FF-98026ACE3F6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822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321F7-89B4-2D48-6FE5-38CED1F11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D2F43-26F5-87B5-8295-0ABF41157B3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628A49-7CB6-97C3-6C6E-77226287585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623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68F62A-6A1F-02A8-5B5A-6DFBA373C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Maroon Slide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2CD42A-39BE-AE70-3C73-50DC7AD27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799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7F718A-5DC8-9D55-C6A0-E07189BFA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383150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063985-C077-65AF-6469-1850CEE6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0A681-CC0C-6BB5-F1E4-48A13DF57AB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35F4E9E-4390-7627-E5F6-99F55A09377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456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970D25E-7224-657F-106D-AF4457D06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2ss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8D87CD-C5DB-A473-0858-341D176AD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FD12205-9732-7118-A9F5-196DB5AE796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AE1E80-B323-FE0F-A0EE-8466B6644D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9807C91-D0B6-214E-65DE-8C0C93F275F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579489"/>
      </p:ext>
    </p:extLst>
  </p:cSld>
  <p:clrMapOvr>
    <a:masterClrMapping/>
  </p:clrMapOvr>
</p:sld>
</file>

<file path=ppt/theme/theme1.xml><?xml version="1.0" encoding="utf-8"?>
<a:theme xmlns:a="http://schemas.openxmlformats.org/drawingml/2006/main" name="CA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F36DA1-684E-4689-A42E-875734D152B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AD36064D-D270-46D7-85C2-557339DC7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DCBA8C-2390-4ACA-8CA4-BC295A2210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314</TotalTime>
  <Words>32</Words>
  <Application>Microsoft Macintosh PowerPoint</Application>
  <PresentationFormat>On-screen Show (4:3)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CAM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36</cp:revision>
  <dcterms:created xsi:type="dcterms:W3CDTF">2018-09-17T15:28:12Z</dcterms:created>
  <dcterms:modified xsi:type="dcterms:W3CDTF">2026-06-03T13:50:10Z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