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32"/>
    <p:restoredTop sz="86409"/>
  </p:normalViewPr>
  <p:slideViewPr>
    <p:cSldViewPr snapToGrid="0" snapToObjects="1" showGuides="1">
      <p:cViewPr varScale="1">
        <p:scale>
          <a:sx n="77" d="100"/>
          <a:sy n="77" d="100"/>
        </p:scale>
        <p:origin x="200" y="768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8.xml"/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47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3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35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9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60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12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88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5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7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4524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87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86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63189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4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784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B8CD-FBD0-4942-3E9B-8079C708D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609D4-BDE6-37D4-8D7B-0532ECA32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0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A18F-4640-A351-5452-0A6E46BC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288338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Med" id="{0B0840EA-9932-334F-86B8-D696DCE03875}" vid="{75D28B0E-7063-E646-9DBE-17380097DF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CMed</Template>
  <TotalTime>314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CMed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25</cp:revision>
  <dcterms:created xsi:type="dcterms:W3CDTF">2018-09-17T15:28:12Z</dcterms:created>
  <dcterms:modified xsi:type="dcterms:W3CDTF">2026-06-04T15:08:28Z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