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256" r:id="rId5"/>
    <p:sldId id="257" r:id="rId6"/>
    <p:sldId id="258" r:id="rId7"/>
    <p:sldId id="259" r:id="rId8"/>
    <p:sldId id="262" r:id="rId9"/>
    <p:sldId id="263" r:id="rId10"/>
    <p:sldId id="260" r:id="rId11"/>
    <p:sldId id="261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all, Trisha Ann" initials="TF" lastIdx="1" clrIdx="0">
    <p:extLst>
      <p:ext uri="{19B8F6BF-5375-455C-9EA6-DF929625EA0E}">
        <p15:presenceInfo xmlns:p15="http://schemas.microsoft.com/office/powerpoint/2012/main" userId="S::green1ta@cmich.edu::03cc3bc3-8cd0-4c77-b5a2-af9b77888bb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92D"/>
    <a:srgbClr val="6A00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31348"/>
    <p:restoredTop sz="86438"/>
  </p:normalViewPr>
  <p:slideViewPr>
    <p:cSldViewPr snapToGrid="0" snapToObjects="1" showGuides="1">
      <p:cViewPr varScale="1">
        <p:scale>
          <a:sx n="128" d="100"/>
          <a:sy n="128" d="100"/>
        </p:scale>
        <p:origin x="696" y="176"/>
      </p:cViewPr>
      <p:guideLst>
        <p:guide orient="horz" pos="22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</p:sldLst>
  </p:outlin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169" d="100"/>
          <a:sy n="169" d="100"/>
        </p:scale>
        <p:origin x="6552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_rels/viewProps.xml.rels><?xml version="1.0" encoding="UTF-8" standalone="yes"?>
<Relationships xmlns="http://schemas.openxmlformats.org/package/2006/relationships"><Relationship Id="rId2" Type="http://schemas.openxmlformats.org/officeDocument/2006/relationships/slide" Target="slides/slide8.xml"/><Relationship Id="rId1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1958E2F-FA41-92B2-6526-24C8102F317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3C84163-5F57-C15D-5DB8-B8BE9A7B58A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74D3C6-2824-CC47-A621-5FACC88C2DAB}" type="datetimeFigureOut">
              <a:rPr lang="en-US" smtClean="0"/>
              <a:t>6/3/26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ACD823-EE88-30D2-A7C9-A507451889C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755AFA-A8E2-D1CF-0522-10AE920FC0A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EE44A1-9081-D44E-A7AB-BBEC417408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9933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4E029D-4975-9049-A4B2-065531108780}" type="datetimeFigureOut">
              <a:rPr lang="en-US" smtClean="0"/>
              <a:t>6/3/26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E3E56B-C3C4-8E4F-B314-D5C81CC34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0785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38210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3739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3724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8061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3918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9083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02587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717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5172927"/>
            <a:ext cx="6344356" cy="1685073"/>
          </a:xfrm>
        </p:spPr>
        <p:txBody>
          <a:bodyPr/>
          <a:lstStyle>
            <a:lvl1pPr>
              <a:defRPr>
                <a:solidFill>
                  <a:srgbClr val="FFFFFF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65228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" y="5172927"/>
            <a:ext cx="6344356" cy="1685073"/>
          </a:xfrm>
        </p:spPr>
        <p:txBody>
          <a:bodyPr/>
          <a:lstStyle>
            <a:lvl1pPr>
              <a:defRPr>
                <a:solidFill>
                  <a:srgbClr val="FFFFFF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975387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3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" y="5172927"/>
            <a:ext cx="6355643" cy="1685073"/>
          </a:xfrm>
        </p:spPr>
        <p:txBody>
          <a:bodyPr/>
          <a:lstStyle>
            <a:lvl1pPr>
              <a:defRPr>
                <a:solidFill>
                  <a:srgbClr val="FFFFFF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82DD6C9-4780-4134-B4C8-4F7B50FBF3E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55600"/>
            <a:ext cx="9144000" cy="4817327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8198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A0032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41799"/>
          </a:xfrm>
        </p:spPr>
        <p:txBody>
          <a:bodyPr/>
          <a:lstStyle>
            <a:lvl1pPr>
              <a:defRPr>
                <a:latin typeface="Franklin Gothic Book" panose="020B0503020102020204" pitchFamily="34" charset="0"/>
              </a:defRPr>
            </a:lvl1pPr>
            <a:lvl2pPr>
              <a:defRPr>
                <a:latin typeface="Franklin Gothic Book" panose="020B0503020102020204" pitchFamily="34" charset="0"/>
              </a:defRPr>
            </a:lvl2pPr>
            <a:lvl3pPr>
              <a:defRPr>
                <a:latin typeface="Franklin Gothic Book" panose="020B0503020102020204" pitchFamily="34" charset="0"/>
              </a:defRPr>
            </a:lvl3pPr>
            <a:lvl4pPr>
              <a:defRPr>
                <a:latin typeface="Franklin Gothic Book" panose="020B0503020102020204" pitchFamily="34" charset="0"/>
              </a:defRPr>
            </a:lvl4pPr>
            <a:lvl5pPr>
              <a:defRPr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8595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FFC92D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add section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41799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Franklin Gothic Book" panose="020B05030201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Franklin Gothic Book" panose="020B05030201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Franklin Gothic Book" panose="020B05030201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066646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-1"/>
            <a:ext cx="8229600" cy="5830711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add section title</a:t>
            </a:r>
          </a:p>
        </p:txBody>
      </p:sp>
    </p:spTree>
    <p:extLst>
      <p:ext uri="{BB962C8B-B14F-4D97-AF65-F5344CB8AC3E}">
        <p14:creationId xmlns:p14="http://schemas.microsoft.com/office/powerpoint/2010/main" val="4000911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 and Content Slide 2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A0032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248509"/>
          </a:xfrm>
        </p:spPr>
        <p:txBody>
          <a:bodyPr/>
          <a:lstStyle>
            <a:lvl1pPr>
              <a:defRPr sz="2800">
                <a:latin typeface="Franklin Gothic Book" panose="020B0503020102020204" pitchFamily="34" charset="0"/>
              </a:defRPr>
            </a:lvl1pPr>
            <a:lvl2pPr>
              <a:defRPr sz="2400">
                <a:latin typeface="Franklin Gothic Book" panose="020B0503020102020204" pitchFamily="34" charset="0"/>
              </a:defRPr>
            </a:lvl2pPr>
            <a:lvl3pPr>
              <a:defRPr sz="2000">
                <a:latin typeface="Franklin Gothic Book" panose="020B0503020102020204" pitchFamily="34" charset="0"/>
              </a:defRPr>
            </a:lvl3pPr>
            <a:lvl4pPr>
              <a:defRPr sz="1800">
                <a:latin typeface="Franklin Gothic Book" panose="020B0503020102020204" pitchFamily="34" charset="0"/>
              </a:defRPr>
            </a:lvl4pPr>
            <a:lvl5pPr>
              <a:defRPr sz="1800">
                <a:latin typeface="Franklin Gothic Book" panose="020B05030201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248509"/>
          </a:xfrm>
        </p:spPr>
        <p:txBody>
          <a:bodyPr/>
          <a:lstStyle>
            <a:lvl1pPr>
              <a:defRPr sz="2800">
                <a:latin typeface="Franklin Gothic Book" panose="020B0503020102020204" pitchFamily="34" charset="0"/>
              </a:defRPr>
            </a:lvl1pPr>
            <a:lvl2pPr>
              <a:defRPr sz="2400">
                <a:latin typeface="Franklin Gothic Book" panose="020B0503020102020204" pitchFamily="34" charset="0"/>
              </a:defRPr>
            </a:lvl2pPr>
            <a:lvl3pPr>
              <a:defRPr sz="2000">
                <a:latin typeface="Franklin Gothic Book" panose="020B0503020102020204" pitchFamily="34" charset="0"/>
              </a:defRPr>
            </a:lvl3pPr>
            <a:lvl4pPr>
              <a:defRPr sz="1800">
                <a:latin typeface="Franklin Gothic Book" panose="020B0503020102020204" pitchFamily="34" charset="0"/>
              </a:defRPr>
            </a:lvl4pPr>
            <a:lvl5pPr>
              <a:defRPr sz="1800">
                <a:latin typeface="Franklin Gothic Book" panose="020B05030201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4865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Title and Content Slide 3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A0032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rmAutofit/>
          </a:bodyPr>
          <a:lstStyle>
            <a:lvl1pPr marL="0" indent="0">
              <a:buNone/>
              <a:defRPr sz="2700" b="1">
                <a:solidFill>
                  <a:srgbClr val="6A0032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682461"/>
          </a:xfrm>
        </p:spPr>
        <p:txBody>
          <a:bodyPr/>
          <a:lstStyle>
            <a:lvl1pPr>
              <a:defRPr sz="2400">
                <a:latin typeface="Franklin Gothic Book" panose="020B0503020102020204" pitchFamily="34" charset="0"/>
              </a:defRPr>
            </a:lvl1pPr>
            <a:lvl2pPr>
              <a:defRPr sz="2000">
                <a:latin typeface="Franklin Gothic Book" panose="020B0503020102020204" pitchFamily="34" charset="0"/>
              </a:defRPr>
            </a:lvl2pPr>
            <a:lvl3pPr>
              <a:defRPr sz="18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rmAutofit/>
          </a:bodyPr>
          <a:lstStyle>
            <a:lvl1pPr marL="0" indent="0">
              <a:buNone/>
              <a:defRPr sz="2700" b="1">
                <a:solidFill>
                  <a:srgbClr val="6A0032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682461"/>
          </a:xfrm>
        </p:spPr>
        <p:txBody>
          <a:bodyPr/>
          <a:lstStyle>
            <a:lvl1pPr>
              <a:defRPr sz="2400">
                <a:latin typeface="Franklin Gothic Book" panose="020B0503020102020204" pitchFamily="34" charset="0"/>
              </a:defRPr>
            </a:lvl1pPr>
            <a:lvl2pPr>
              <a:defRPr sz="2000">
                <a:latin typeface="Franklin Gothic Book" panose="020B0503020102020204" pitchFamily="34" charset="0"/>
              </a:defRPr>
            </a:lvl2pPr>
            <a:lvl3pPr>
              <a:defRPr sz="18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80872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FF1AA2-E424-AF48-BE0B-AA2CA13DBDC8}" type="datetimeFigureOut">
              <a:rPr lang="en-US" smtClean="0"/>
              <a:t>6/3/26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D96C1F-A62A-E649-96ED-1A90FB2BF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426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7" r:id="rId2"/>
    <p:sldLayoutId id="2147483666" r:id="rId3"/>
    <p:sldLayoutId id="2147483650" r:id="rId4"/>
    <p:sldLayoutId id="2147483668" r:id="rId5"/>
    <p:sldLayoutId id="2147483669" r:id="rId6"/>
    <p:sldLayoutId id="2147483652" r:id="rId7"/>
    <p:sldLayoutId id="2147483653" r:id="rId8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89DAB4-7EAF-ED0E-CC60-4690A22F944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Title Slide 1</a:t>
            </a:r>
          </a:p>
        </p:txBody>
      </p:sp>
    </p:spTree>
    <p:extLst>
      <p:ext uri="{BB962C8B-B14F-4D97-AF65-F5344CB8AC3E}">
        <p14:creationId xmlns:p14="http://schemas.microsoft.com/office/powerpoint/2010/main" val="28017614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0F482B-16AD-F03E-295E-5A407A7C4F8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Title Slide 2</a:t>
            </a:r>
          </a:p>
        </p:txBody>
      </p:sp>
    </p:spTree>
    <p:extLst>
      <p:ext uri="{BB962C8B-B14F-4D97-AF65-F5344CB8AC3E}">
        <p14:creationId xmlns:p14="http://schemas.microsoft.com/office/powerpoint/2010/main" val="37737252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D76A23-3DCB-E852-CA98-AB5D52FC90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Large Photo Slide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CBFBCA1-8E93-F354-ACFD-8DF28E1F354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5741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096AC0-04F1-D9AE-A1F3-0A4E2EADC4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Standard Slide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CCD729-9182-04FB-384A-929218D531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1255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8EA537-13A7-9F77-C247-13BC418A0D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Maroon Slide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44DD9A-E0C1-9F42-EB46-D54589FA9C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4230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E85306-5ADD-23B5-CF0F-5A0BA2926D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Section Title Slide</a:t>
            </a:r>
          </a:p>
        </p:txBody>
      </p:sp>
    </p:spTree>
    <p:extLst>
      <p:ext uri="{BB962C8B-B14F-4D97-AF65-F5344CB8AC3E}">
        <p14:creationId xmlns:p14="http://schemas.microsoft.com/office/powerpoint/2010/main" val="689333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50694A-582A-F07E-CE72-F38880C26A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Two Column Slide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99717F-5575-2D86-D310-05603447AD8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F2E9A9-10E1-B0CC-E411-621188940CF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3335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470A9F-5A1B-EEA9-C284-F64743A38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Two Column Slide 2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8E5FB7-CB2C-01BC-05DA-6792C1FD06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F5F295-2656-B657-3726-B5457A80835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BC40B7-6D74-91F3-EA50-C59ACCBC48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2419A6-F94D-A560-14DF-20C980E6A94E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737555"/>
      </p:ext>
    </p:extLst>
  </p:cSld>
  <p:clrMapOvr>
    <a:masterClrMapping/>
  </p:clrMapOvr>
</p:sld>
</file>

<file path=ppt/theme/theme1.xml><?xml version="1.0" encoding="utf-8"?>
<a:theme xmlns:a="http://schemas.openxmlformats.org/drawingml/2006/main" name="EH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0B070FFCC4B484B9B6D0ED0891280A3" ma:contentTypeVersion="1" ma:contentTypeDescription="Create a new document." ma:contentTypeScope="" ma:versionID="25ed3bf056561ec4485c615ed6467c1d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6cb23e8d8dfbb469f2c2cb1edda5cd6f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AF36DA1-684E-4689-A42E-875734D152BE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customXml/itemProps2.xml><?xml version="1.0" encoding="utf-8"?>
<ds:datastoreItem xmlns:ds="http://schemas.openxmlformats.org/officeDocument/2006/customXml" ds:itemID="{AD36064D-D270-46D7-85C2-557339DC7F5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1DCBA8C-2390-4ACA-8CA4-BC295A2210F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CBA</Template>
  <TotalTime>404</TotalTime>
  <Words>32</Words>
  <Application>Microsoft Macintosh PowerPoint</Application>
  <PresentationFormat>On-screen Show (4:3)</PresentationFormat>
  <Paragraphs>16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Franklin Gothic Book</vt:lpstr>
      <vt:lpstr>Franklin Gothic Demi Cond</vt:lpstr>
      <vt:lpstr>EHS</vt:lpstr>
      <vt:lpstr>Title Slide 1</vt:lpstr>
      <vt:lpstr>Title Slide 2</vt:lpstr>
      <vt:lpstr>Large Photo Slide</vt:lpstr>
      <vt:lpstr>Standard Slide</vt:lpstr>
      <vt:lpstr>Maroon Slide </vt:lpstr>
      <vt:lpstr>Section Title Slide</vt:lpstr>
      <vt:lpstr>Two Column Slide 1</vt:lpstr>
      <vt:lpstr>Two Column Slide 2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Jones, Nathan Wheeler</dc:creator>
  <cp:lastModifiedBy>Strong, Kyle A</cp:lastModifiedBy>
  <cp:revision>32</cp:revision>
  <dcterms:created xsi:type="dcterms:W3CDTF">2018-09-17T15:28:12Z</dcterms:created>
  <dcterms:modified xsi:type="dcterms:W3CDTF">2026-06-03T13:51:29Z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0x010100B0B070FFCC4B484B9B6D0ED0891280A3</vt:lpwstr>
  </property>
</Properties>
</file>