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3" r:id="rId9"/>
    <p:sldId id="264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2"/>
    <p:restoredTop sz="86364"/>
  </p:normalViewPr>
  <p:slideViewPr>
    <p:cSldViewPr snapToGrid="0" snapToObjects="1" showGuides="1">
      <p:cViewPr varScale="1">
        <p:scale>
          <a:sx n="133" d="100"/>
          <a:sy n="133" d="100"/>
        </p:scale>
        <p:origin x="1552" y="192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1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7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48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10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41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53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282267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28226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28226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311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" y="5172927"/>
            <a:ext cx="6287910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08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95680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8" r:id="rId3"/>
    <p:sldLayoutId id="2147483666" r:id="rId4"/>
    <p:sldLayoutId id="2147483650" r:id="rId5"/>
    <p:sldLayoutId id="2147483669" r:id="rId6"/>
    <p:sldLayoutId id="2147483670" r:id="rId7"/>
    <p:sldLayoutId id="2147483652" r:id="rId8"/>
    <p:sldLayoutId id="2147483653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FB75-6FB9-788B-D2DC-76B63B73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335B9-8C22-EA8E-C74F-5B13B6314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2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65C9E-C0D1-1FBC-26EE-6B6AFF4F0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354072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Generic CM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484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Generic CMU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33</cp:revision>
  <dcterms:created xsi:type="dcterms:W3CDTF">2018-09-17T15:28:12Z</dcterms:created>
  <dcterms:modified xsi:type="dcterms:W3CDTF">2026-06-03T13:48:59Z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