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 snapToObjects="1" showGuides="1">
      <p:cViewPr varScale="1">
        <p:scale>
          <a:sx n="104" d="100"/>
          <a:sy n="104" d="100"/>
        </p:scale>
        <p:origin x="216" y="85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55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8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91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88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61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94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7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315201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700"/>
            <a:ext cx="8229600" cy="857250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221"/>
            <a:ext cx="8229600" cy="255298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93700"/>
            <a:ext cx="8229600" cy="857250"/>
          </a:xfrm>
        </p:spPr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221"/>
            <a:ext cx="8229600" cy="25347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73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89659"/>
            <a:ext cx="8229600" cy="436418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2838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397221"/>
            <a:ext cx="4038600" cy="2525555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397219"/>
            <a:ext cx="4038600" cy="2525557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264EC4-E53E-BD4C-E16B-74474551D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3700"/>
            <a:ext cx="8229600" cy="857250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223291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703112"/>
            <a:ext cx="4040188" cy="225128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223291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703112"/>
            <a:ext cx="4041775" cy="225128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8AEB61-960D-BCE3-CBCC-4558E2F1D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8452"/>
            <a:ext cx="8229600" cy="567746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6" r:id="rId4"/>
    <p:sldLayoutId id="2147483657" r:id="rId5"/>
    <p:sldLayoutId id="2147483652" r:id="rId6"/>
    <p:sldLayoutId id="2147483653" r:id="rId7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49CB68-12AB-1518-EADC-B149E42BBB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857250"/>
            <a:ext cx="8229600" cy="8572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dirty="0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74015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9D8A5-DDEA-CF87-F572-8606A234B8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149393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3A5AB-25F9-3A7F-4CAE-EEA5FEA04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A2F1A-E3A3-A562-146B-F1729C61C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3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BA683-9B3F-6920-25D9-727FAF465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C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C1CD5-EB41-FCE8-A348-09F728192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619A-4568-694F-3A65-620F815F0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44966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604CF8-BA8A-32FE-1052-4C115B5EB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3A32AB-3D8E-615B-4CDE-37177FFF99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C374A-2BD5-4E12-BD31-F58CB5CEA0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4983F0-D94A-C807-41D4-CD05C788D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786162-C85A-3C7E-8E8B-1AFB07EC1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556B-5772-1603-2B5D-557014CE09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516AF-CD21-464F-1C71-0A48CC283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791A82-AB54-3A29-D3F2-839FCA946AA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45138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1520</TotalTime>
  <Words>28</Words>
  <Application>Microsoft Macintosh PowerPoint</Application>
  <PresentationFormat>On-screen Show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35</cp:revision>
  <dcterms:created xsi:type="dcterms:W3CDTF">2018-09-17T15:50:39Z</dcterms:created>
  <dcterms:modified xsi:type="dcterms:W3CDTF">2026-06-04T15:05:36Z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