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41982"/>
    <p:restoredTop sz="86438"/>
  </p:normalViewPr>
  <p:slideViewPr>
    <p:cSldViewPr snapToGrid="0" snapToObjects="1" showGuides="1">
      <p:cViewPr varScale="1">
        <p:scale>
          <a:sx n="146" d="100"/>
          <a:sy n="146" d="100"/>
        </p:scale>
        <p:origin x="176" y="576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05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9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21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1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70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64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65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9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72204"/>
            <a:ext cx="7369791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6799"/>
            <a:ext cx="7369791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365243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859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982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0447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50264-4522-FFE1-C145-86B55DAF9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3247909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921BB-8C42-E5EC-EA61-FA9DAA1B8D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4402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7F7ED-7F3D-9421-362A-72357D4173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baseline="0" dirty="0">
                <a:solidFill>
                  <a:srgbClr val="FFFFFF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F260C0-EE97-0855-83D2-995ABBC159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8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C7987-5D2F-4C29-4FA6-0ADFD20AD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86C6-4B85-A7C0-6C26-E5CA67566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2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F898A-DB9F-B417-FAF5-8B8350A9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FFC92C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C901A-6C3F-2EB7-BE92-B3D060FB0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79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2009D-4FF0-0C07-79DA-BFA2B6F2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587520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F84D8-9FDE-1FDB-A505-E698CC1B0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29D2-E69B-8C65-A6CA-AA62019234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2EAC-3488-1A5A-BECE-AEA1F8BE26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1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12A2-1E28-CF8D-5EEC-21BF447F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>
                <a:solidFill>
                  <a:srgbClr val="6A0032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rPr>
              <a:t>Two Column Slide 2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70FC5-D05A-0D5F-A029-B1EBB4AB1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1652-2810-CC95-767C-E82850C66F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34E2D-27A5-0881-368C-FEB8FA45F4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21981-2483-3EC1-8AF2-3746369A8C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08124"/>
      </p:ext>
    </p:extLst>
  </p:cSld>
  <p:clrMapOvr>
    <a:masterClrMapping/>
  </p:clrMapOvr>
</p:sld>
</file>

<file path=ppt/theme/theme1.xml><?xml version="1.0" encoding="utf-8"?>
<a:theme xmlns:a="http://schemas.openxmlformats.org/drawingml/2006/main" name="C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676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CSE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30</cp:revision>
  <dcterms:created xsi:type="dcterms:W3CDTF">2018-09-17T15:50:39Z</dcterms:created>
  <dcterms:modified xsi:type="dcterms:W3CDTF">2026-06-03T17:19:47Z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