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31348"/>
    <p:restoredTop sz="86438"/>
  </p:normalViewPr>
  <p:slideViewPr>
    <p:cSldViewPr snapToGrid="0" snapToObjects="1" showGuides="1">
      <p:cViewPr varScale="1">
        <p:scale>
          <a:sx n="146" d="100"/>
          <a:sy n="146" d="100"/>
        </p:scale>
        <p:origin x="176" y="576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3.xml"/><Relationship Id="rId5" Type="http://schemas.openxmlformats.org/officeDocument/2006/relationships/slide" Target="slides/slide8.xml"/><Relationship Id="rId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69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59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15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73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24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87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70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3872204"/>
            <a:ext cx="7033146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6799"/>
            <a:ext cx="7042246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033147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66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522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9075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50264-4522-FFE1-C145-86B55DAF9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324790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1BB-8C42-E5EC-EA61-FA9DAA1B8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4402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F7ED-7F3D-9421-362A-72357D417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260C0-EE97-0855-83D2-995ABBC15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8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7987-5D2F-4C29-4FA6-0ADFD20A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86C6-4B85-A7C0-6C26-E5CA6756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D3E7-A6FC-3572-97EF-9C3B7F631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91656-A762-2CFD-236B-18A5A9FBC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99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0D5B-A402-1D3C-F150-789DD9424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668599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F84D8-9FDE-1FDB-A505-E698CC1B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29D2-E69B-8C65-A6CA-AA6201923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2EAC-3488-1A5A-BECE-AEA1F8BE26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1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12A2-1E28-CF8D-5EEC-21BF447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70FC5-D05A-0D5F-A029-B1EBB4AB1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652-2810-CC95-767C-E82850C66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4E2D-27A5-0881-368C-FEB8FA45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21981-2483-3EC1-8AF2-3746369A8C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8124"/>
      </p:ext>
    </p:extLst>
  </p:cSld>
  <p:clrMapOvr>
    <a:masterClrMapping/>
  </p:clrMapOvr>
</p:sld>
</file>

<file path=ppt/theme/theme1.xml><?xml version="1.0" encoding="utf-8"?>
<a:theme xmlns:a="http://schemas.openxmlformats.org/drawingml/2006/main" name="EH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521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EHS</vt:lpstr>
      <vt:lpstr>Title Slide 1</vt:lpstr>
      <vt:lpstr>Title Slide 2</vt:lpstr>
      <vt:lpstr>Large Photo Slide</vt:lpstr>
      <vt:lpstr>Standard Slide </vt:lpstr>
      <vt:lpstr>Maroon Slide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31</cp:revision>
  <dcterms:created xsi:type="dcterms:W3CDTF">2018-09-17T15:50:39Z</dcterms:created>
  <dcterms:modified xsi:type="dcterms:W3CDTF">2026-06-03T13:51:15Z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