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31348"/>
    <p:restoredTop sz="86438"/>
  </p:normalViewPr>
  <p:slideViewPr>
    <p:cSldViewPr snapToGrid="0" snapToObjects="1" showGuides="1">
      <p:cViewPr varScale="1">
        <p:scale>
          <a:sx n="146" d="100"/>
          <a:sy n="146" d="100"/>
        </p:scale>
        <p:origin x="176" y="576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2" Type="http://schemas.openxmlformats.org/officeDocument/2006/relationships/slide" Target="slides/slide5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824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37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46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02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55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54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22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7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3872204"/>
            <a:ext cx="6996751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76799"/>
            <a:ext cx="6996752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76799"/>
            <a:ext cx="6996752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971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72204"/>
            <a:ext cx="6992204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728AA-24D9-6AF7-C902-70883DD67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9875"/>
            <a:ext cx="9144000" cy="36020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5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4289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436982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862819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6" r:id="rId3"/>
    <p:sldLayoutId id="2147483655" r:id="rId4"/>
    <p:sldLayoutId id="2147483650" r:id="rId5"/>
    <p:sldLayoutId id="2147483657" r:id="rId6"/>
    <p:sldLayoutId id="2147483658" r:id="rId7"/>
    <p:sldLayoutId id="2147483652" r:id="rId8"/>
    <p:sldLayoutId id="2147483653" r:id="rId9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50264-4522-FFE1-C145-86B55DAF90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3247909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21BB-8C42-E5EC-EA61-FA9DAA1B8D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44022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F7ED-7F3D-9421-362A-72357D417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F260C0-EE97-0855-83D2-995ABBC159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8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C7987-5D2F-4C29-4FA6-0ADFD20AD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986C6-4B85-A7C0-6C26-E5CA67566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2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0E7E3-15C1-B624-1DE7-94802E62B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3BF62-BBBE-18F7-6736-8EF8B6AEC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368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38F71-F15F-0483-C264-D427274B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2418976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F84D8-9FDE-1FDB-A505-E698CC1B0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529D2-E69B-8C65-A6CA-AA62019234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D2EAC-3488-1A5A-BECE-AEA1F8BE26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16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12A2-1E28-CF8D-5EEC-21BF447F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70FC5-D05A-0D5F-A029-B1EBB4AB1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31652-2810-CC95-767C-E82850C66F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34E2D-27A5-0881-368C-FEB8FA45F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A21981-2483-3EC1-8AF2-3746369A8C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8124"/>
      </p:ext>
    </p:extLst>
  </p:cSld>
  <p:clrMapOvr>
    <a:masterClrMapping/>
  </p:clrMapOvr>
</p:sld>
</file>

<file path=ppt/theme/theme1.xml><?xml version="1.0" encoding="utf-8"?>
<a:theme xmlns:a="http://schemas.openxmlformats.org/drawingml/2006/main" name="Generic CM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611</TotalTime>
  <Words>32</Words>
  <Application>Microsoft Macintosh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Generic CMU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33</cp:revision>
  <dcterms:created xsi:type="dcterms:W3CDTF">2018-09-17T15:50:39Z</dcterms:created>
  <dcterms:modified xsi:type="dcterms:W3CDTF">2026-06-03T13:49:17Z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